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309" r:id="rId2"/>
    <p:sldId id="257" r:id="rId3"/>
    <p:sldId id="258" r:id="rId4"/>
    <p:sldId id="286" r:id="rId5"/>
    <p:sldId id="256" r:id="rId6"/>
    <p:sldId id="259" r:id="rId7"/>
    <p:sldId id="260" r:id="rId8"/>
    <p:sldId id="261" r:id="rId9"/>
    <p:sldId id="287" r:id="rId10"/>
    <p:sldId id="262" r:id="rId11"/>
    <p:sldId id="263" r:id="rId12"/>
    <p:sldId id="264" r:id="rId13"/>
    <p:sldId id="265" r:id="rId14"/>
    <p:sldId id="288" r:id="rId15"/>
    <p:sldId id="289" r:id="rId16"/>
    <p:sldId id="266" r:id="rId17"/>
    <p:sldId id="267" r:id="rId18"/>
    <p:sldId id="268" r:id="rId19"/>
    <p:sldId id="290" r:id="rId20"/>
    <p:sldId id="291" r:id="rId21"/>
    <p:sldId id="292" r:id="rId22"/>
    <p:sldId id="293" r:id="rId23"/>
    <p:sldId id="294" r:id="rId24"/>
    <p:sldId id="269" r:id="rId25"/>
    <p:sldId id="295" r:id="rId26"/>
    <p:sldId id="270" r:id="rId27"/>
    <p:sldId id="304" r:id="rId28"/>
    <p:sldId id="308" r:id="rId29"/>
    <p:sldId id="307" r:id="rId30"/>
    <p:sldId id="306" r:id="rId31"/>
    <p:sldId id="271" r:id="rId32"/>
    <p:sldId id="296" r:id="rId33"/>
    <p:sldId id="297" r:id="rId34"/>
    <p:sldId id="272" r:id="rId35"/>
    <p:sldId id="274" r:id="rId36"/>
    <p:sldId id="298" r:id="rId37"/>
    <p:sldId id="275" r:id="rId38"/>
    <p:sldId id="276" r:id="rId39"/>
    <p:sldId id="302" r:id="rId40"/>
    <p:sldId id="277" r:id="rId41"/>
    <p:sldId id="278" r:id="rId42"/>
    <p:sldId id="279" r:id="rId43"/>
    <p:sldId id="280" r:id="rId44"/>
    <p:sldId id="299" r:id="rId45"/>
    <p:sldId id="300" r:id="rId46"/>
    <p:sldId id="301" r:id="rId47"/>
    <p:sldId id="281" r:id="rId48"/>
    <p:sldId id="282" r:id="rId49"/>
    <p:sldId id="283" r:id="rId50"/>
    <p:sldId id="284" r:id="rId51"/>
    <p:sldId id="285" r:id="rId52"/>
  </p:sldIdLst>
  <p:sldSz cx="9144000" cy="6858000" type="screen4x3"/>
  <p:notesSz cx="6858000" cy="9144000"/>
  <p:photoAlbum/>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72" autoAdjust="0"/>
    <p:restoredTop sz="92950" autoAdjust="0"/>
  </p:normalViewPr>
  <p:slideViewPr>
    <p:cSldViewPr>
      <p:cViewPr varScale="1">
        <p:scale>
          <a:sx n="100" d="100"/>
          <a:sy n="100" d="100"/>
        </p:scale>
        <p:origin x="4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9E57522-0CA5-4D79-B695-3AC142F4A6A4}" type="datetimeFigureOut">
              <a:rPr lang="en-US"/>
              <a:pPr>
                <a:defRPr/>
              </a:pPr>
              <a:t>2/2/2021</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63ACE86-9F6E-4A5E-8FBF-C7D462B32A51}" type="slidenum">
              <a:rPr lang="en-CA"/>
              <a:pPr>
                <a:defRPr/>
              </a:pPr>
              <a:t>‹#›</a:t>
            </a:fld>
            <a:endParaRPr lang="en-CA"/>
          </a:p>
        </p:txBody>
      </p:sp>
    </p:spTree>
    <p:extLst>
      <p:ext uri="{BB962C8B-B14F-4D97-AF65-F5344CB8AC3E}">
        <p14:creationId xmlns:p14="http://schemas.microsoft.com/office/powerpoint/2010/main" val="30082073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463ACE86-9F6E-4A5E-8FBF-C7D462B32A51}" type="slidenum">
              <a:rPr lang="en-CA" smtClean="0"/>
              <a:pPr>
                <a:defRPr/>
              </a:pPr>
              <a:t>5</a:t>
            </a:fld>
            <a:endParaRPr lang="en-CA"/>
          </a:p>
        </p:txBody>
      </p:sp>
    </p:spTree>
    <p:extLst>
      <p:ext uri="{BB962C8B-B14F-4D97-AF65-F5344CB8AC3E}">
        <p14:creationId xmlns:p14="http://schemas.microsoft.com/office/powerpoint/2010/main" val="3444021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EEC0BB57-FE65-468A-A389-0582727DFFFD}" type="datetimeFigureOut">
              <a:rPr lang="en-US"/>
              <a:pPr>
                <a:defRPr/>
              </a:pPr>
              <a:t>2/2/2021</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C75DCFDB-65AE-447F-B07E-069B08F1BFBC}" type="slidenum">
              <a:rPr lang="en-CA"/>
              <a:pPr>
                <a:defRPr/>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383B3AD6-384A-4BF0-AB89-5B62ABBA26DF}" type="datetimeFigureOut">
              <a:rPr lang="en-US"/>
              <a:pPr>
                <a:defRPr/>
              </a:pPr>
              <a:t>2/2/2021</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9034D4C1-981A-412D-BEA2-578735A48F1C}" type="slidenum">
              <a:rPr lang="en-CA"/>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219AB81A-6EDE-46D5-A9F6-382C38A5D7BF}" type="datetimeFigureOut">
              <a:rPr lang="en-US"/>
              <a:pPr>
                <a:defRPr/>
              </a:pPr>
              <a:t>2/2/2021</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87BF9DE9-5F6C-4B66-AD10-78F000598CDF}" type="slidenum">
              <a:rPr lang="en-CA"/>
              <a:pPr>
                <a:defRPr/>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E2FBB2B1-7841-4154-AF16-89C4FB3A3055}" type="datetimeFigureOut">
              <a:rPr lang="en-US"/>
              <a:pPr>
                <a:defRPr/>
              </a:pPr>
              <a:t>2/2/2021</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FE9A10B0-41CD-410C-A885-2FE445B6FDB1}" type="slidenum">
              <a:rPr lang="en-CA"/>
              <a:pPr>
                <a:defRPr/>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95CE490-90BC-413B-A8F7-7202ACD85E2E}" type="datetimeFigureOut">
              <a:rPr lang="en-US"/>
              <a:pPr>
                <a:defRPr/>
              </a:pPr>
              <a:t>2/2/2021</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5F58ED31-F997-4770-8363-2BA907BB96CE}" type="slidenum">
              <a:rPr lang="en-CA"/>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p:cNvSpPr>
            <a:spLocks noGrp="1"/>
          </p:cNvSpPr>
          <p:nvPr>
            <p:ph type="dt" sz="half" idx="10"/>
          </p:nvPr>
        </p:nvSpPr>
        <p:spPr/>
        <p:txBody>
          <a:bodyPr/>
          <a:lstStyle>
            <a:lvl1pPr>
              <a:defRPr/>
            </a:lvl1pPr>
          </a:lstStyle>
          <a:p>
            <a:pPr>
              <a:defRPr/>
            </a:pPr>
            <a:fld id="{2CF48734-EE55-49BD-9C2D-011948E02D92}" type="datetimeFigureOut">
              <a:rPr lang="en-US"/>
              <a:pPr>
                <a:defRPr/>
              </a:pPr>
              <a:t>2/2/2021</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384F8789-E26C-4865-B8F2-699F8881D745}" type="slidenum">
              <a:rPr lang="en-CA"/>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p:cNvSpPr>
            <a:spLocks noGrp="1"/>
          </p:cNvSpPr>
          <p:nvPr>
            <p:ph type="dt" sz="half" idx="10"/>
          </p:nvPr>
        </p:nvSpPr>
        <p:spPr/>
        <p:txBody>
          <a:bodyPr/>
          <a:lstStyle>
            <a:lvl1pPr>
              <a:defRPr/>
            </a:lvl1pPr>
          </a:lstStyle>
          <a:p>
            <a:pPr>
              <a:defRPr/>
            </a:pPr>
            <a:fld id="{E9E58708-1094-4C9F-83AC-F26AC8137888}" type="datetimeFigureOut">
              <a:rPr lang="en-US"/>
              <a:pPr>
                <a:defRPr/>
              </a:pPr>
              <a:t>2/2/2021</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C91CFF28-4F18-46AB-A44B-1A2558C6D23F}" type="slidenum">
              <a:rPr lang="en-CA"/>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4392E7C8-7E64-44FC-82F9-B9DA4009CDEE}" type="datetimeFigureOut">
              <a:rPr lang="en-US"/>
              <a:pPr>
                <a:defRPr/>
              </a:pPr>
              <a:t>2/2/2021</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D38024F1-5D14-45CA-ABDB-EC2EBEDA3156}" type="slidenum">
              <a:rPr lang="en-CA"/>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F81A417-D2CA-4C12-9FD5-AEEFB9DBF3EC}" type="datetimeFigureOut">
              <a:rPr lang="en-US"/>
              <a:pPr>
                <a:defRPr/>
              </a:pPr>
              <a:t>2/2/2021</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80D66244-8BC9-4D2C-9947-8B4C85ABEC76}" type="slidenum">
              <a:rPr lang="en-C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763D214-BE5D-4F24-ACE2-F16532B09878}" type="datetimeFigureOut">
              <a:rPr lang="en-US"/>
              <a:pPr>
                <a:defRPr/>
              </a:pPr>
              <a:t>2/2/2021</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5209FAEB-6091-4D52-8EBD-8088CCCAF358}" type="slidenum">
              <a:rPr lang="en-CA"/>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3C2950A-0055-413E-A36E-0D7300D85231}" type="datetimeFigureOut">
              <a:rPr lang="en-US"/>
              <a:pPr>
                <a:defRPr/>
              </a:pPr>
              <a:t>2/2/2021</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8F4BF848-2461-409B-A686-EE3CB9509A90}" type="slidenum">
              <a:rPr lang="en-CA"/>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CA"/>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F4D03F2-7086-4785-AEF0-B2D6703FBB26}" type="datetimeFigureOut">
              <a:rPr lang="en-US"/>
              <a:pPr>
                <a:defRPr/>
              </a:pPr>
              <a:t>2/2/2021</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3DA4246-EC00-426D-B59C-0F5EB014F838}"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hyperlink" Target="http://biblia.com/books/kjv1900/Mt5.5" TargetMode="External"/><Relationship Id="rId3" Type="http://schemas.openxmlformats.org/officeDocument/2006/relationships/hyperlink" Target="http://biblia.com/books/kjv/Heb13.8" TargetMode="External"/><Relationship Id="rId7" Type="http://schemas.openxmlformats.org/officeDocument/2006/relationships/hyperlink" Target="http://biblia.com/books/kjv1900/Pr10.30" TargetMode="External"/><Relationship Id="rId2" Type="http://schemas.openxmlformats.org/officeDocument/2006/relationships/hyperlink" Target="http://biblia.com/books/kjv/Ex21.1-6" TargetMode="External"/><Relationship Id="rId1" Type="http://schemas.openxmlformats.org/officeDocument/2006/relationships/slideLayout" Target="../slideLayouts/slideLayout7.xml"/><Relationship Id="rId6" Type="http://schemas.openxmlformats.org/officeDocument/2006/relationships/hyperlink" Target="http://biblia.com/books/kjv1900/Is45.18" TargetMode="External"/><Relationship Id="rId5" Type="http://schemas.openxmlformats.org/officeDocument/2006/relationships/hyperlink" Target="http://biblia.com/books/kjv/Ru2.19" TargetMode="External"/><Relationship Id="rId4" Type="http://schemas.openxmlformats.org/officeDocument/2006/relationships/hyperlink" Target="http://biblia.com/books/kjv/Heb2.11-14"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gif"/></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a:bodyPr>
          <a:lstStyle/>
          <a:p>
            <a:pPr eaLnBrk="1" fontAlgn="auto" hangingPunct="1">
              <a:spcAft>
                <a:spcPts val="0"/>
              </a:spcAft>
              <a:defRPr/>
            </a:pPr>
            <a:r>
              <a:rPr lang="en-CA" dirty="0">
                <a:solidFill>
                  <a:schemeClr val="bg1">
                    <a:lumMod val="95000"/>
                  </a:schemeClr>
                </a:solidFill>
              </a:rPr>
              <a:t>THE GOSPEL PRESENTATION</a:t>
            </a:r>
          </a:p>
        </p:txBody>
      </p:sp>
      <p:sp>
        <p:nvSpPr>
          <p:cNvPr id="3" name="Subtitle 2"/>
          <p:cNvSpPr>
            <a:spLocks noGrp="1"/>
          </p:cNvSpPr>
          <p:nvPr>
            <p:ph type="subTitle" idx="1"/>
          </p:nvPr>
        </p:nvSpPr>
        <p:spPr>
          <a:xfrm>
            <a:off x="500063" y="1071563"/>
            <a:ext cx="8286750" cy="5500687"/>
          </a:xfrm>
        </p:spPr>
        <p:txBody>
          <a:bodyPr rtlCol="0">
            <a:normAutofit/>
          </a:bodyPr>
          <a:lstStyle/>
          <a:p>
            <a:pPr eaLnBrk="1" fontAlgn="auto" hangingPunct="1">
              <a:spcAft>
                <a:spcPts val="0"/>
              </a:spcAft>
              <a:buFont typeface="Arial" pitchFamily="34" charset="0"/>
              <a:buNone/>
              <a:defRPr/>
            </a:pPr>
            <a:endParaRPr lang="en-CA" dirty="0"/>
          </a:p>
        </p:txBody>
      </p:sp>
      <p:pic>
        <p:nvPicPr>
          <p:cNvPr id="4100" name="Picture 5" descr="Z07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101" name="Rectangle 6"/>
          <p:cNvSpPr>
            <a:spLocks noChangeArrowheads="1"/>
          </p:cNvSpPr>
          <p:nvPr/>
        </p:nvSpPr>
        <p:spPr bwMode="auto">
          <a:xfrm>
            <a:off x="0" y="285750"/>
            <a:ext cx="9144000" cy="769938"/>
          </a:xfrm>
          <a:prstGeom prst="rect">
            <a:avLst/>
          </a:prstGeom>
          <a:noFill/>
          <a:ln w="9525">
            <a:noFill/>
            <a:miter lim="800000"/>
            <a:headEnd/>
            <a:tailEnd/>
          </a:ln>
        </p:spPr>
        <p:txBody>
          <a:bodyPr>
            <a:spAutoFit/>
          </a:bodyPr>
          <a:lstStyle/>
          <a:p>
            <a:pPr algn="ctr"/>
            <a:r>
              <a:rPr lang="en-CA" sz="4400" dirty="0">
                <a:solidFill>
                  <a:schemeClr val="bg1"/>
                </a:solidFill>
                <a:latin typeface="Calibri" pitchFamily="34" charset="0"/>
              </a:rPr>
              <a:t>LA PRÉSENTATION DE L’ÉVANGILE</a:t>
            </a:r>
          </a:p>
        </p:txBody>
      </p:sp>
    </p:spTree>
    <p:extLst>
      <p:ext uri="{BB962C8B-B14F-4D97-AF65-F5344CB8AC3E}">
        <p14:creationId xmlns:p14="http://schemas.microsoft.com/office/powerpoint/2010/main" val="1663969094"/>
      </p:ext>
    </p:extLst>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G-TSKY.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195" name="TextBox 2"/>
          <p:cNvSpPr txBox="1">
            <a:spLocks noChangeArrowheads="1"/>
          </p:cNvSpPr>
          <p:nvPr/>
        </p:nvSpPr>
        <p:spPr bwMode="auto">
          <a:xfrm>
            <a:off x="428625" y="714375"/>
            <a:ext cx="184150" cy="369888"/>
          </a:xfrm>
          <a:prstGeom prst="rect">
            <a:avLst/>
          </a:prstGeom>
          <a:noFill/>
          <a:ln w="9525">
            <a:noFill/>
            <a:miter lim="800000"/>
            <a:headEnd/>
            <a:tailEnd/>
          </a:ln>
        </p:spPr>
        <p:txBody>
          <a:bodyPr wrap="none">
            <a:spAutoFit/>
          </a:bodyPr>
          <a:lstStyle/>
          <a:p>
            <a:endParaRPr lang="en-CA"/>
          </a:p>
        </p:txBody>
      </p:sp>
      <p:sp>
        <p:nvSpPr>
          <p:cNvPr id="4" name="TextBox 3"/>
          <p:cNvSpPr txBox="1"/>
          <p:nvPr/>
        </p:nvSpPr>
        <p:spPr>
          <a:xfrm>
            <a:off x="285750" y="500063"/>
            <a:ext cx="8202887" cy="2554545"/>
          </a:xfrm>
          <a:prstGeom prst="rect">
            <a:avLst/>
          </a:prstGeom>
          <a:noFill/>
        </p:spPr>
        <p:txBody>
          <a:bodyPr wrap="none">
            <a:spAutoFit/>
          </a:bodyPr>
          <a:lstStyle/>
          <a:p>
            <a:pPr marL="342900" indent="-342900">
              <a:buFontTx/>
              <a:buAutoNum type="arabicPeriod" startAt="3"/>
              <a:defRPr/>
            </a:pPr>
            <a:r>
              <a:rPr lang="en-CA" sz="4000" u="sng" dirty="0">
                <a:solidFill>
                  <a:schemeClr val="bg1">
                    <a:lumMod val="95000"/>
                  </a:schemeClr>
                </a:solidFill>
              </a:rPr>
              <a:t>La Justice </a:t>
            </a:r>
            <a:r>
              <a:rPr lang="en-CA" sz="4000" dirty="0">
                <a:solidFill>
                  <a:schemeClr val="bg1">
                    <a:lumMod val="95000"/>
                  </a:schemeClr>
                </a:solidFill>
              </a:rPr>
              <a:t>:  Il </a:t>
            </a:r>
            <a:r>
              <a:rPr lang="en-CA" sz="4000" dirty="0" err="1">
                <a:solidFill>
                  <a:schemeClr val="bg1">
                    <a:lumMod val="95000"/>
                  </a:schemeClr>
                </a:solidFill>
              </a:rPr>
              <a:t>est</a:t>
            </a:r>
            <a:r>
              <a:rPr lang="en-CA" sz="4000" dirty="0">
                <a:solidFill>
                  <a:schemeClr val="bg1">
                    <a:lumMod val="95000"/>
                  </a:schemeClr>
                </a:solidFill>
              </a:rPr>
              <a:t> le </a:t>
            </a:r>
            <a:r>
              <a:rPr lang="en-CA" sz="4000" dirty="0" err="1">
                <a:solidFill>
                  <a:schemeClr val="bg1">
                    <a:lumMod val="95000"/>
                  </a:schemeClr>
                </a:solidFill>
              </a:rPr>
              <a:t>rocher</a:t>
            </a:r>
            <a:r>
              <a:rPr lang="en-CA" sz="4000" dirty="0">
                <a:solidFill>
                  <a:schemeClr val="bg1">
                    <a:lumMod val="95000"/>
                  </a:schemeClr>
                </a:solidFill>
              </a:rPr>
              <a:t>, </a:t>
            </a:r>
            <a:br>
              <a:rPr lang="en-CA" sz="4000" dirty="0">
                <a:solidFill>
                  <a:schemeClr val="bg1">
                    <a:lumMod val="95000"/>
                  </a:schemeClr>
                </a:solidFill>
              </a:rPr>
            </a:br>
            <a:r>
              <a:rPr lang="en-CA" sz="4000" dirty="0" err="1">
                <a:solidFill>
                  <a:schemeClr val="bg1">
                    <a:lumMod val="95000"/>
                  </a:schemeClr>
                </a:solidFill>
              </a:rPr>
              <a:t>Ses</a:t>
            </a:r>
            <a:r>
              <a:rPr lang="en-CA" sz="4000" dirty="0">
                <a:solidFill>
                  <a:schemeClr val="bg1">
                    <a:lumMod val="95000"/>
                  </a:schemeClr>
                </a:solidFill>
              </a:rPr>
              <a:t> oeuvres </a:t>
            </a:r>
            <a:r>
              <a:rPr lang="en-CA" sz="4000" dirty="0" err="1">
                <a:solidFill>
                  <a:schemeClr val="bg1">
                    <a:lumMod val="95000"/>
                  </a:schemeClr>
                </a:solidFill>
              </a:rPr>
              <a:t>sont</a:t>
            </a:r>
            <a:r>
              <a:rPr lang="en-CA" sz="4000" dirty="0">
                <a:solidFill>
                  <a:schemeClr val="bg1">
                    <a:lumMod val="95000"/>
                  </a:schemeClr>
                </a:solidFill>
              </a:rPr>
              <a:t> </a:t>
            </a:r>
            <a:r>
              <a:rPr lang="en-CA" sz="4000" dirty="0" err="1">
                <a:solidFill>
                  <a:schemeClr val="bg1">
                    <a:lumMod val="95000"/>
                  </a:schemeClr>
                </a:solidFill>
              </a:rPr>
              <a:t>parfaites</a:t>
            </a:r>
            <a:r>
              <a:rPr lang="en-CA" sz="4000" dirty="0">
                <a:solidFill>
                  <a:schemeClr val="bg1">
                    <a:lumMod val="95000"/>
                  </a:schemeClr>
                </a:solidFill>
              </a:rPr>
              <a:t>, </a:t>
            </a:r>
            <a:br>
              <a:rPr lang="en-CA" sz="4000" dirty="0">
                <a:solidFill>
                  <a:schemeClr val="bg1">
                    <a:lumMod val="95000"/>
                  </a:schemeClr>
                </a:solidFill>
              </a:rPr>
            </a:br>
            <a:r>
              <a:rPr lang="en-CA" sz="4000" dirty="0">
                <a:solidFill>
                  <a:schemeClr val="bg1">
                    <a:lumMod val="95000"/>
                  </a:schemeClr>
                </a:solidFill>
              </a:rPr>
              <a:t>Car </a:t>
            </a:r>
            <a:r>
              <a:rPr lang="en-CA" sz="4000" dirty="0" err="1">
                <a:solidFill>
                  <a:schemeClr val="bg1">
                    <a:lumMod val="95000"/>
                  </a:schemeClr>
                </a:solidFill>
              </a:rPr>
              <a:t>toutes</a:t>
            </a:r>
            <a:r>
              <a:rPr lang="en-CA" sz="4000" dirty="0">
                <a:solidFill>
                  <a:schemeClr val="bg1">
                    <a:lumMod val="95000"/>
                  </a:schemeClr>
                </a:solidFill>
              </a:rPr>
              <a:t> </a:t>
            </a:r>
            <a:r>
              <a:rPr lang="en-CA" sz="4000" dirty="0" err="1">
                <a:solidFill>
                  <a:schemeClr val="bg1">
                    <a:lumMod val="95000"/>
                  </a:schemeClr>
                </a:solidFill>
              </a:rPr>
              <a:t>ses</a:t>
            </a:r>
            <a:r>
              <a:rPr lang="en-CA" sz="4000" dirty="0">
                <a:solidFill>
                  <a:schemeClr val="bg1">
                    <a:lumMod val="95000"/>
                  </a:schemeClr>
                </a:solidFill>
              </a:rPr>
              <a:t> </a:t>
            </a:r>
            <a:r>
              <a:rPr lang="en-CA" sz="4000" dirty="0" err="1">
                <a:solidFill>
                  <a:schemeClr val="bg1">
                    <a:lumMod val="95000"/>
                  </a:schemeClr>
                </a:solidFill>
              </a:rPr>
              <a:t>voies</a:t>
            </a:r>
            <a:r>
              <a:rPr lang="en-CA" sz="4000" dirty="0">
                <a:solidFill>
                  <a:schemeClr val="bg1">
                    <a:lumMod val="95000"/>
                  </a:schemeClr>
                </a:solidFill>
              </a:rPr>
              <a:t> </a:t>
            </a:r>
            <a:r>
              <a:rPr lang="en-CA" sz="4000" dirty="0" err="1">
                <a:solidFill>
                  <a:schemeClr val="bg1">
                    <a:lumMod val="95000"/>
                  </a:schemeClr>
                </a:solidFill>
              </a:rPr>
              <a:t>sont</a:t>
            </a:r>
            <a:r>
              <a:rPr lang="en-CA" sz="4000" dirty="0">
                <a:solidFill>
                  <a:schemeClr val="bg1">
                    <a:lumMod val="95000"/>
                  </a:schemeClr>
                </a:solidFill>
              </a:rPr>
              <a:t> </a:t>
            </a:r>
            <a:r>
              <a:rPr lang="en-CA" sz="4000" dirty="0" err="1">
                <a:solidFill>
                  <a:schemeClr val="bg1">
                    <a:lumMod val="95000"/>
                  </a:schemeClr>
                </a:solidFill>
              </a:rPr>
              <a:t>justes</a:t>
            </a:r>
            <a:r>
              <a:rPr lang="en-CA" sz="4000" dirty="0">
                <a:solidFill>
                  <a:schemeClr val="bg1">
                    <a:lumMod val="95000"/>
                  </a:schemeClr>
                </a:solidFill>
              </a:rPr>
              <a:t>.  </a:t>
            </a:r>
            <a:br>
              <a:rPr lang="en-CA" sz="4000" dirty="0">
                <a:solidFill>
                  <a:schemeClr val="bg1">
                    <a:lumMod val="95000"/>
                  </a:schemeClr>
                </a:solidFill>
              </a:rPr>
            </a:br>
            <a:r>
              <a:rPr lang="en-CA" sz="4000" u="sng" dirty="0">
                <a:solidFill>
                  <a:schemeClr val="bg1">
                    <a:lumMod val="95000"/>
                  </a:schemeClr>
                </a:solidFill>
              </a:rPr>
              <a:t>Deut. 32 : 4</a:t>
            </a:r>
          </a:p>
        </p:txBody>
      </p:sp>
      <p:sp>
        <p:nvSpPr>
          <p:cNvPr id="5" name="TextBox 4"/>
          <p:cNvSpPr txBox="1"/>
          <p:nvPr/>
        </p:nvSpPr>
        <p:spPr>
          <a:xfrm>
            <a:off x="214313" y="3429000"/>
            <a:ext cx="8742362" cy="1323439"/>
          </a:xfrm>
          <a:prstGeom prst="rect">
            <a:avLst/>
          </a:prstGeom>
          <a:noFill/>
        </p:spPr>
        <p:txBody>
          <a:bodyPr>
            <a:spAutoFit/>
          </a:bodyPr>
          <a:lstStyle/>
          <a:p>
            <a:pPr>
              <a:defRPr/>
            </a:pPr>
            <a:r>
              <a:rPr lang="en-CA" sz="4000" dirty="0">
                <a:solidFill>
                  <a:schemeClr val="bg1">
                    <a:lumMod val="95000"/>
                  </a:schemeClr>
                </a:solidFill>
              </a:rPr>
              <a:t>Il </a:t>
            </a:r>
            <a:r>
              <a:rPr lang="en-CA" sz="4000" dirty="0" err="1">
                <a:solidFill>
                  <a:schemeClr val="bg1">
                    <a:lumMod val="95000"/>
                  </a:schemeClr>
                </a:solidFill>
              </a:rPr>
              <a:t>n’y</a:t>
            </a:r>
            <a:r>
              <a:rPr lang="en-CA" sz="4000" dirty="0">
                <a:solidFill>
                  <a:schemeClr val="bg1">
                    <a:lumMod val="95000"/>
                  </a:schemeClr>
                </a:solidFill>
              </a:rPr>
              <a:t> a pas </a:t>
            </a:r>
            <a:r>
              <a:rPr lang="en-CA" sz="4000" dirty="0" err="1">
                <a:solidFill>
                  <a:schemeClr val="bg1">
                    <a:lumMod val="95000"/>
                  </a:schemeClr>
                </a:solidFill>
              </a:rPr>
              <a:t>d’autre</a:t>
            </a:r>
            <a:r>
              <a:rPr lang="en-CA" sz="4000" dirty="0">
                <a:solidFill>
                  <a:schemeClr val="bg1">
                    <a:lumMod val="95000"/>
                  </a:schemeClr>
                </a:solidFill>
              </a:rPr>
              <a:t> Dieu que </a:t>
            </a:r>
            <a:r>
              <a:rPr lang="en-CA" sz="4000" dirty="0" err="1">
                <a:solidFill>
                  <a:schemeClr val="bg1">
                    <a:lumMod val="95000"/>
                  </a:schemeClr>
                </a:solidFill>
              </a:rPr>
              <a:t>moi</a:t>
            </a:r>
            <a:r>
              <a:rPr lang="en-CA" sz="4000" dirty="0">
                <a:solidFill>
                  <a:schemeClr val="bg1">
                    <a:lumMod val="95000"/>
                  </a:schemeClr>
                </a:solidFill>
              </a:rPr>
              <a:t>, un Dieu </a:t>
            </a:r>
            <a:r>
              <a:rPr lang="en-CA" sz="4000" dirty="0" err="1">
                <a:solidFill>
                  <a:schemeClr val="bg1">
                    <a:lumMod val="95000"/>
                  </a:schemeClr>
                </a:solidFill>
              </a:rPr>
              <a:t>juste</a:t>
            </a:r>
            <a:r>
              <a:rPr lang="en-CA" sz="4000" dirty="0">
                <a:solidFill>
                  <a:schemeClr val="bg1">
                    <a:lumMod val="95000"/>
                  </a:schemeClr>
                </a:solidFill>
              </a:rPr>
              <a:t> et un </a:t>
            </a:r>
            <a:r>
              <a:rPr lang="en-CA" sz="4000" dirty="0" err="1">
                <a:solidFill>
                  <a:schemeClr val="bg1">
                    <a:lumMod val="95000"/>
                  </a:schemeClr>
                </a:solidFill>
              </a:rPr>
              <a:t>Sauveur</a:t>
            </a:r>
            <a:r>
              <a:rPr lang="en-CA" sz="4000" dirty="0">
                <a:solidFill>
                  <a:schemeClr val="bg1">
                    <a:lumMod val="95000"/>
                  </a:schemeClr>
                </a:solidFill>
              </a:rPr>
              <a:t> </a:t>
            </a:r>
            <a:r>
              <a:rPr lang="en-CA" sz="4000" u="sng" dirty="0" err="1">
                <a:solidFill>
                  <a:schemeClr val="bg1">
                    <a:lumMod val="95000"/>
                  </a:schemeClr>
                </a:solidFill>
              </a:rPr>
              <a:t>Esa</a:t>
            </a:r>
            <a:r>
              <a:rPr lang="en-CA" sz="4000" u="sng" dirty="0">
                <a:solidFill>
                  <a:schemeClr val="bg1">
                    <a:lumMod val="95000"/>
                  </a:schemeClr>
                </a:solidFill>
              </a:rPr>
              <a:t> 45 : 12</a:t>
            </a:r>
          </a:p>
        </p:txBody>
      </p:sp>
      <p:sp>
        <p:nvSpPr>
          <p:cNvPr id="6" name="TextBox 5"/>
          <p:cNvSpPr txBox="1">
            <a:spLocks noChangeArrowheads="1"/>
          </p:cNvSpPr>
          <p:nvPr/>
        </p:nvSpPr>
        <p:spPr bwMode="auto">
          <a:xfrm>
            <a:off x="0" y="5072063"/>
            <a:ext cx="9144000" cy="1754326"/>
          </a:xfrm>
          <a:prstGeom prst="rect">
            <a:avLst/>
          </a:prstGeom>
          <a:noFill/>
          <a:ln w="9525">
            <a:noFill/>
            <a:miter lim="800000"/>
            <a:headEnd/>
            <a:tailEnd/>
          </a:ln>
        </p:spPr>
        <p:txBody>
          <a:bodyPr>
            <a:spAutoFit/>
          </a:bodyPr>
          <a:lstStyle/>
          <a:p>
            <a:r>
              <a:rPr lang="en-CA" sz="3600" dirty="0"/>
              <a:t>Nous </a:t>
            </a:r>
            <a:r>
              <a:rPr lang="en-CA" sz="3600" dirty="0" err="1"/>
              <a:t>voyons</a:t>
            </a:r>
            <a:r>
              <a:rPr lang="en-CA" sz="3600" dirty="0"/>
              <a:t> </a:t>
            </a:r>
            <a:r>
              <a:rPr lang="en-CA" sz="3600" dirty="0" err="1"/>
              <a:t>alors</a:t>
            </a:r>
            <a:r>
              <a:rPr lang="en-CA" sz="3600" dirty="0"/>
              <a:t> que Dieu </a:t>
            </a:r>
            <a:r>
              <a:rPr lang="en-CA" sz="3600" dirty="0" err="1"/>
              <a:t>est</a:t>
            </a:r>
            <a:r>
              <a:rPr lang="en-CA" sz="3600" dirty="0"/>
              <a:t> un Dieu </a:t>
            </a:r>
            <a:r>
              <a:rPr lang="en-CA" sz="3600" dirty="0" err="1"/>
              <a:t>aimant</a:t>
            </a:r>
            <a:r>
              <a:rPr lang="en-CA" sz="3600" dirty="0"/>
              <a:t>, parfait, </a:t>
            </a:r>
            <a:r>
              <a:rPr lang="en-CA" sz="3600" dirty="0" err="1"/>
              <a:t>miséricordieux</a:t>
            </a:r>
            <a:r>
              <a:rPr lang="en-CA" sz="3600" dirty="0"/>
              <a:t> et de justice</a:t>
            </a:r>
          </a:p>
          <a:p>
            <a:pPr algn="ctr"/>
            <a:r>
              <a:rPr lang="en-CA" sz="3600" dirty="0">
                <a:solidFill>
                  <a:srgbClr val="FF0000"/>
                </a:solidFill>
              </a:rPr>
              <a:t>           </a:t>
            </a:r>
            <a:r>
              <a:rPr lang="en-CA" sz="3600" dirty="0" err="1">
                <a:solidFill>
                  <a:srgbClr val="FF0000"/>
                </a:solidFill>
              </a:rPr>
              <a:t>Voici</a:t>
            </a:r>
            <a:r>
              <a:rPr lang="en-CA" sz="3600" dirty="0">
                <a:solidFill>
                  <a:srgbClr val="FF0000"/>
                </a:solidFill>
              </a:rPr>
              <a:t> </a:t>
            </a:r>
            <a:r>
              <a:rPr lang="en-CA" sz="3600" dirty="0" err="1">
                <a:solidFill>
                  <a:srgbClr val="FF0000"/>
                </a:solidFill>
              </a:rPr>
              <a:t>une</a:t>
            </a:r>
            <a:r>
              <a:rPr lang="en-CA" sz="3600" dirty="0">
                <a:solidFill>
                  <a:srgbClr val="FF0000"/>
                </a:solidFill>
              </a:rPr>
              <a:t> question </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strips(downRight)">
                                      <p:cBhvr>
                                        <p:cTn id="12" dur="1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10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6">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BROWN.JPG"/>
          <p:cNvPicPr>
            <a:picLocks noChangeAspect="1"/>
          </p:cNvPicPr>
          <p:nvPr/>
        </p:nvPicPr>
        <p:blipFill>
          <a:blip r:embed="rId2" cstate="print">
            <a:duotone>
              <a:prstClr val="black"/>
              <a:schemeClr val="accent6">
                <a:tint val="45000"/>
                <a:satMod val="400000"/>
              </a:schemeClr>
            </a:duotone>
          </a:blip>
          <a:stretch>
            <a:fillRect/>
          </a:stretch>
        </p:blipFill>
        <p:spPr>
          <a:xfrm>
            <a:off x="0" y="0"/>
            <a:ext cx="9144000" cy="6858000"/>
          </a:xfrm>
          <a:prstGeom prst="rect">
            <a:avLst/>
          </a:prstGeom>
        </p:spPr>
      </p:pic>
      <p:sp>
        <p:nvSpPr>
          <p:cNvPr id="3" name="TextBox 2"/>
          <p:cNvSpPr txBox="1">
            <a:spLocks noChangeArrowheads="1"/>
          </p:cNvSpPr>
          <p:nvPr/>
        </p:nvSpPr>
        <p:spPr bwMode="auto">
          <a:xfrm>
            <a:off x="0" y="428625"/>
            <a:ext cx="9144000" cy="6186309"/>
          </a:xfrm>
          <a:prstGeom prst="rect">
            <a:avLst/>
          </a:prstGeom>
          <a:noFill/>
          <a:ln w="9525">
            <a:noFill/>
            <a:miter lim="800000"/>
            <a:headEnd/>
            <a:tailEnd/>
          </a:ln>
        </p:spPr>
        <p:txBody>
          <a:bodyPr>
            <a:spAutoFit/>
          </a:bodyPr>
          <a:lstStyle/>
          <a:p>
            <a:r>
              <a:rPr lang="en-CA" sz="3600" dirty="0">
                <a:solidFill>
                  <a:schemeClr val="bg1"/>
                </a:solidFill>
              </a:rPr>
              <a:t>Dans </a:t>
            </a:r>
            <a:r>
              <a:rPr lang="en-CA" sz="3600" dirty="0" err="1">
                <a:solidFill>
                  <a:schemeClr val="bg1"/>
                </a:solidFill>
              </a:rPr>
              <a:t>quelles</a:t>
            </a:r>
            <a:r>
              <a:rPr lang="en-CA" sz="3600" dirty="0">
                <a:solidFill>
                  <a:schemeClr val="bg1"/>
                </a:solidFill>
              </a:rPr>
              <a:t> </a:t>
            </a:r>
            <a:r>
              <a:rPr lang="en-CA" sz="3600" dirty="0" err="1">
                <a:solidFill>
                  <a:schemeClr val="bg1"/>
                </a:solidFill>
              </a:rPr>
              <a:t>circonstances</a:t>
            </a:r>
            <a:r>
              <a:rPr lang="en-CA" sz="3600" dirty="0">
                <a:solidFill>
                  <a:schemeClr val="bg1"/>
                </a:solidFill>
              </a:rPr>
              <a:t> </a:t>
            </a:r>
            <a:r>
              <a:rPr lang="en-CA" sz="3600" dirty="0" err="1">
                <a:solidFill>
                  <a:schemeClr val="bg1"/>
                </a:solidFill>
              </a:rPr>
              <a:t>ce</a:t>
            </a:r>
            <a:r>
              <a:rPr lang="en-CA" sz="3600" dirty="0">
                <a:solidFill>
                  <a:schemeClr val="bg1"/>
                </a:solidFill>
              </a:rPr>
              <a:t> Dieu </a:t>
            </a:r>
            <a:r>
              <a:rPr lang="en-CA" sz="3600" dirty="0" err="1">
                <a:solidFill>
                  <a:schemeClr val="bg1"/>
                </a:solidFill>
              </a:rPr>
              <a:t>aimant</a:t>
            </a:r>
            <a:r>
              <a:rPr lang="en-CA" sz="3600" dirty="0">
                <a:solidFill>
                  <a:schemeClr val="bg1"/>
                </a:solidFill>
              </a:rPr>
              <a:t> </a:t>
            </a:r>
            <a:r>
              <a:rPr lang="en-CA" sz="3600" dirty="0" err="1">
                <a:solidFill>
                  <a:schemeClr val="bg1"/>
                </a:solidFill>
              </a:rPr>
              <a:t>peut</a:t>
            </a:r>
            <a:r>
              <a:rPr lang="en-CA" sz="3600" dirty="0">
                <a:solidFill>
                  <a:schemeClr val="bg1"/>
                </a:solidFill>
              </a:rPr>
              <a:t>-il faire </a:t>
            </a:r>
            <a:r>
              <a:rPr lang="en-CA" sz="3600" dirty="0" err="1">
                <a:solidFill>
                  <a:schemeClr val="bg1"/>
                </a:solidFill>
              </a:rPr>
              <a:t>preuve</a:t>
            </a:r>
            <a:r>
              <a:rPr lang="en-CA" sz="3600" dirty="0">
                <a:solidFill>
                  <a:schemeClr val="bg1"/>
                </a:solidFill>
              </a:rPr>
              <a:t> de </a:t>
            </a:r>
            <a:r>
              <a:rPr lang="en-CA" sz="3600" dirty="0" err="1">
                <a:solidFill>
                  <a:schemeClr val="bg1"/>
                </a:solidFill>
              </a:rPr>
              <a:t>miséricorde</a:t>
            </a:r>
            <a:r>
              <a:rPr lang="en-CA" sz="3600" dirty="0">
                <a:solidFill>
                  <a:schemeClr val="bg1"/>
                </a:solidFill>
              </a:rPr>
              <a:t> et de justice ?</a:t>
            </a:r>
          </a:p>
          <a:p>
            <a:endParaRPr lang="en-CA" sz="3600" dirty="0">
              <a:solidFill>
                <a:schemeClr val="bg1"/>
              </a:solidFill>
            </a:endParaRPr>
          </a:p>
          <a:p>
            <a:r>
              <a:rPr lang="en-CA" sz="3600" dirty="0" err="1">
                <a:solidFill>
                  <a:schemeClr val="bg1"/>
                </a:solidFill>
              </a:rPr>
              <a:t>N’est-ce</a:t>
            </a:r>
            <a:r>
              <a:rPr lang="en-CA" sz="3600" dirty="0">
                <a:solidFill>
                  <a:schemeClr val="bg1"/>
                </a:solidFill>
              </a:rPr>
              <a:t> pas dans le </a:t>
            </a:r>
            <a:r>
              <a:rPr lang="en-CA" sz="3600" dirty="0" err="1">
                <a:solidFill>
                  <a:schemeClr val="bg1"/>
                </a:solidFill>
              </a:rPr>
              <a:t>domaine</a:t>
            </a:r>
            <a:r>
              <a:rPr lang="en-CA" sz="3600" dirty="0">
                <a:solidFill>
                  <a:schemeClr val="bg1"/>
                </a:solidFill>
              </a:rPr>
              <a:t> du </a:t>
            </a:r>
            <a:r>
              <a:rPr lang="en-CA" sz="3600" dirty="0" err="1">
                <a:solidFill>
                  <a:schemeClr val="bg1"/>
                </a:solidFill>
              </a:rPr>
              <a:t>péché</a:t>
            </a:r>
            <a:r>
              <a:rPr lang="en-CA" sz="3600" dirty="0">
                <a:solidFill>
                  <a:schemeClr val="bg1"/>
                </a:solidFill>
              </a:rPr>
              <a:t> et de la </a:t>
            </a:r>
            <a:r>
              <a:rPr lang="en-CA" sz="3600" dirty="0" err="1">
                <a:solidFill>
                  <a:schemeClr val="bg1"/>
                </a:solidFill>
              </a:rPr>
              <a:t>rébellion</a:t>
            </a:r>
            <a:r>
              <a:rPr lang="en-CA" sz="3600" dirty="0">
                <a:solidFill>
                  <a:schemeClr val="bg1"/>
                </a:solidFill>
              </a:rPr>
              <a:t> </a:t>
            </a:r>
            <a:r>
              <a:rPr lang="en-CA" sz="3600" dirty="0" err="1">
                <a:solidFill>
                  <a:schemeClr val="bg1"/>
                </a:solidFill>
              </a:rPr>
              <a:t>contre</a:t>
            </a:r>
            <a:r>
              <a:rPr lang="en-CA" sz="3600" dirty="0">
                <a:solidFill>
                  <a:schemeClr val="bg1"/>
                </a:solidFill>
              </a:rPr>
              <a:t> Lui ?</a:t>
            </a:r>
          </a:p>
          <a:p>
            <a:endParaRPr lang="en-CA" sz="3600" dirty="0">
              <a:solidFill>
                <a:schemeClr val="bg1"/>
              </a:solidFill>
            </a:endParaRPr>
          </a:p>
          <a:p>
            <a:r>
              <a:rPr lang="en-CA" sz="3600" dirty="0" err="1">
                <a:solidFill>
                  <a:schemeClr val="bg1"/>
                </a:solidFill>
              </a:rPr>
              <a:t>Qu’est-ce</a:t>
            </a:r>
            <a:r>
              <a:rPr lang="en-CA" sz="3600" dirty="0">
                <a:solidFill>
                  <a:schemeClr val="bg1"/>
                </a:solidFill>
              </a:rPr>
              <a:t> </a:t>
            </a:r>
            <a:r>
              <a:rPr lang="en-CA" sz="3600" dirty="0" err="1">
                <a:solidFill>
                  <a:schemeClr val="bg1"/>
                </a:solidFill>
              </a:rPr>
              <a:t>vraiment</a:t>
            </a:r>
            <a:r>
              <a:rPr lang="en-CA" sz="3600" dirty="0">
                <a:solidFill>
                  <a:schemeClr val="bg1"/>
                </a:solidFill>
              </a:rPr>
              <a:t> que le </a:t>
            </a:r>
            <a:r>
              <a:rPr lang="en-CA" sz="3600" dirty="0" err="1">
                <a:solidFill>
                  <a:schemeClr val="bg1"/>
                </a:solidFill>
              </a:rPr>
              <a:t>péché</a:t>
            </a:r>
            <a:r>
              <a:rPr lang="en-CA" sz="3600" dirty="0">
                <a:solidFill>
                  <a:schemeClr val="bg1"/>
                </a:solidFill>
              </a:rPr>
              <a:t> et la </a:t>
            </a:r>
            <a:r>
              <a:rPr lang="en-CA" sz="3600" dirty="0" err="1">
                <a:solidFill>
                  <a:schemeClr val="bg1"/>
                </a:solidFill>
              </a:rPr>
              <a:t>rébellion</a:t>
            </a:r>
            <a:r>
              <a:rPr lang="en-CA" sz="3600" dirty="0">
                <a:solidFill>
                  <a:schemeClr val="bg1"/>
                </a:solidFill>
              </a:rPr>
              <a:t> ?</a:t>
            </a:r>
          </a:p>
          <a:p>
            <a:endParaRPr lang="en-CA" sz="3600" dirty="0">
              <a:solidFill>
                <a:schemeClr val="bg1"/>
              </a:solidFill>
            </a:endParaRPr>
          </a:p>
          <a:p>
            <a:r>
              <a:rPr lang="en-CA" sz="3600" dirty="0" err="1">
                <a:solidFill>
                  <a:schemeClr val="bg1"/>
                </a:solidFill>
              </a:rPr>
              <a:t>Voici</a:t>
            </a:r>
            <a:r>
              <a:rPr lang="en-CA" sz="3600" dirty="0">
                <a:solidFill>
                  <a:schemeClr val="bg1"/>
                </a:solidFill>
              </a:rPr>
              <a:t> </a:t>
            </a:r>
            <a:r>
              <a:rPr lang="en-CA" sz="3600" dirty="0" err="1">
                <a:solidFill>
                  <a:schemeClr val="bg1"/>
                </a:solidFill>
              </a:rPr>
              <a:t>ce</a:t>
            </a:r>
            <a:r>
              <a:rPr lang="en-CA" sz="3600" dirty="0">
                <a:solidFill>
                  <a:schemeClr val="bg1"/>
                </a:solidFill>
              </a:rPr>
              <a:t> que la Bible </a:t>
            </a:r>
            <a:r>
              <a:rPr lang="en-CA" sz="3600" dirty="0" err="1">
                <a:solidFill>
                  <a:schemeClr val="bg1"/>
                </a:solidFill>
              </a:rPr>
              <a:t>dit</a:t>
            </a:r>
            <a:r>
              <a:rPr lang="en-CA" sz="3600" dirty="0">
                <a:solidFill>
                  <a:schemeClr val="bg1"/>
                </a:solidFill>
              </a:rPr>
              <a:t> du </a:t>
            </a:r>
            <a:r>
              <a:rPr lang="en-CA" sz="3600" dirty="0" err="1">
                <a:solidFill>
                  <a:schemeClr val="bg1"/>
                </a:solidFill>
              </a:rPr>
              <a:t>péché</a:t>
            </a:r>
            <a:r>
              <a:rPr lang="en-CA" sz="3600" dirty="0">
                <a:solidFill>
                  <a:schemeClr val="bg1"/>
                </a:solidFill>
              </a:rPr>
              <a:t> :</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vertical)">
                                      <p:cBhvr>
                                        <p:cTn id="7" dur="1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strips(downRight)">
                                      <p:cBhvr>
                                        <p:cTn id="12" dur="10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right)">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descr="S-BROWN.JPG"/>
          <p:cNvPicPr>
            <a:picLocks noChangeAspect="1"/>
          </p:cNvPicPr>
          <p:nvPr/>
        </p:nvPicPr>
        <p:blipFill>
          <a:blip r:embed="rId2" cstate="print">
            <a:lum contrast="30000"/>
          </a:blip>
          <a:srcRect/>
          <a:stretch>
            <a:fillRect/>
          </a:stretch>
        </p:blipFill>
        <p:spPr bwMode="auto">
          <a:xfrm>
            <a:off x="0" y="0"/>
            <a:ext cx="9144000" cy="6858000"/>
          </a:xfrm>
          <a:prstGeom prst="rect">
            <a:avLst/>
          </a:prstGeom>
          <a:noFill/>
          <a:ln w="9525">
            <a:noFill/>
            <a:miter lim="800000"/>
            <a:headEnd/>
            <a:tailEnd/>
          </a:ln>
        </p:spPr>
      </p:pic>
      <p:sp>
        <p:nvSpPr>
          <p:cNvPr id="3" name="TextBox 2"/>
          <p:cNvSpPr txBox="1">
            <a:spLocks noChangeArrowheads="1"/>
          </p:cNvSpPr>
          <p:nvPr/>
        </p:nvSpPr>
        <p:spPr bwMode="auto">
          <a:xfrm>
            <a:off x="41275" y="214313"/>
            <a:ext cx="9102725" cy="5447645"/>
          </a:xfrm>
          <a:prstGeom prst="rect">
            <a:avLst/>
          </a:prstGeom>
          <a:noFill/>
          <a:ln w="9525">
            <a:noFill/>
            <a:miter lim="800000"/>
            <a:headEnd/>
            <a:tailEnd/>
          </a:ln>
        </p:spPr>
        <p:txBody>
          <a:bodyPr>
            <a:spAutoFit/>
          </a:bodyPr>
          <a:lstStyle/>
          <a:p>
            <a:r>
              <a:rPr lang="en-CA" sz="4000" dirty="0" err="1">
                <a:solidFill>
                  <a:schemeClr val="bg1"/>
                </a:solidFill>
              </a:rPr>
              <a:t>Quiconque</a:t>
            </a:r>
            <a:r>
              <a:rPr lang="en-CA" sz="4000" dirty="0">
                <a:solidFill>
                  <a:schemeClr val="bg1"/>
                </a:solidFill>
              </a:rPr>
              <a:t> </a:t>
            </a:r>
            <a:r>
              <a:rPr lang="en-CA" sz="4000" dirty="0" err="1">
                <a:solidFill>
                  <a:schemeClr val="bg1"/>
                </a:solidFill>
              </a:rPr>
              <a:t>commet</a:t>
            </a:r>
            <a:r>
              <a:rPr lang="en-CA" sz="4000" dirty="0">
                <a:solidFill>
                  <a:schemeClr val="bg1"/>
                </a:solidFill>
              </a:rPr>
              <a:t> le </a:t>
            </a:r>
            <a:r>
              <a:rPr lang="en-CA" sz="4000" dirty="0" err="1">
                <a:solidFill>
                  <a:schemeClr val="bg1"/>
                </a:solidFill>
              </a:rPr>
              <a:t>péché</a:t>
            </a:r>
            <a:r>
              <a:rPr lang="en-CA" sz="4000" dirty="0">
                <a:solidFill>
                  <a:schemeClr val="bg1"/>
                </a:solidFill>
              </a:rPr>
              <a:t> </a:t>
            </a:r>
            <a:r>
              <a:rPr lang="en-CA" sz="4000" dirty="0" err="1">
                <a:solidFill>
                  <a:schemeClr val="bg1"/>
                </a:solidFill>
              </a:rPr>
              <a:t>transgresse</a:t>
            </a:r>
            <a:r>
              <a:rPr lang="en-CA" sz="4000" dirty="0">
                <a:solidFill>
                  <a:schemeClr val="bg1"/>
                </a:solidFill>
              </a:rPr>
              <a:t> </a:t>
            </a:r>
            <a:r>
              <a:rPr lang="en-CA" sz="4000" dirty="0" err="1">
                <a:solidFill>
                  <a:schemeClr val="bg1"/>
                </a:solidFill>
              </a:rPr>
              <a:t>aussi</a:t>
            </a:r>
            <a:r>
              <a:rPr lang="en-CA" sz="4000" dirty="0">
                <a:solidFill>
                  <a:schemeClr val="bg1"/>
                </a:solidFill>
              </a:rPr>
              <a:t> la </a:t>
            </a:r>
            <a:r>
              <a:rPr lang="en-CA" sz="4000" dirty="0" err="1">
                <a:solidFill>
                  <a:schemeClr val="bg1"/>
                </a:solidFill>
              </a:rPr>
              <a:t>loi</a:t>
            </a:r>
            <a:r>
              <a:rPr lang="en-CA" sz="4000" dirty="0">
                <a:solidFill>
                  <a:schemeClr val="bg1"/>
                </a:solidFill>
              </a:rPr>
              <a:t>, car le </a:t>
            </a:r>
            <a:r>
              <a:rPr lang="en-CA" sz="4000" dirty="0" err="1">
                <a:solidFill>
                  <a:schemeClr val="bg1"/>
                </a:solidFill>
              </a:rPr>
              <a:t>péché</a:t>
            </a:r>
            <a:r>
              <a:rPr lang="en-CA" sz="4000" dirty="0">
                <a:solidFill>
                  <a:schemeClr val="bg1"/>
                </a:solidFill>
              </a:rPr>
              <a:t> </a:t>
            </a:r>
            <a:r>
              <a:rPr lang="en-CA" sz="4000" dirty="0" err="1">
                <a:solidFill>
                  <a:schemeClr val="bg1"/>
                </a:solidFill>
              </a:rPr>
              <a:t>est</a:t>
            </a:r>
            <a:r>
              <a:rPr lang="en-CA" sz="4000" dirty="0">
                <a:solidFill>
                  <a:schemeClr val="bg1"/>
                </a:solidFill>
              </a:rPr>
              <a:t> la transgression de la </a:t>
            </a:r>
            <a:r>
              <a:rPr lang="en-CA" sz="4000" dirty="0" err="1">
                <a:solidFill>
                  <a:schemeClr val="bg1"/>
                </a:solidFill>
              </a:rPr>
              <a:t>loi</a:t>
            </a:r>
            <a:r>
              <a:rPr lang="en-CA" sz="4000" dirty="0">
                <a:solidFill>
                  <a:schemeClr val="bg1"/>
                </a:solidFill>
              </a:rPr>
              <a:t>.  </a:t>
            </a:r>
            <a:br>
              <a:rPr lang="en-CA" sz="4000" dirty="0">
                <a:solidFill>
                  <a:schemeClr val="bg1"/>
                </a:solidFill>
              </a:rPr>
            </a:br>
            <a:r>
              <a:rPr lang="en-CA" sz="4000" u="sng" dirty="0">
                <a:solidFill>
                  <a:schemeClr val="bg1"/>
                </a:solidFill>
              </a:rPr>
              <a:t>1Jean 3 : 4</a:t>
            </a:r>
          </a:p>
          <a:p>
            <a:r>
              <a:rPr lang="en-CA" sz="4000" dirty="0">
                <a:solidFill>
                  <a:schemeClr val="bg1"/>
                </a:solidFill>
              </a:rPr>
              <a:t>Le mot </a:t>
            </a:r>
            <a:r>
              <a:rPr lang="en-CA" sz="4000" i="1" dirty="0">
                <a:solidFill>
                  <a:schemeClr val="bg1"/>
                </a:solidFill>
              </a:rPr>
              <a:t>transgression</a:t>
            </a:r>
            <a:r>
              <a:rPr lang="en-CA" sz="4000" dirty="0">
                <a:solidFill>
                  <a:schemeClr val="bg1"/>
                </a:solidFill>
              </a:rPr>
              <a:t> </a:t>
            </a:r>
            <a:r>
              <a:rPr lang="en-CA" sz="4000" dirty="0" err="1">
                <a:solidFill>
                  <a:schemeClr val="bg1"/>
                </a:solidFill>
              </a:rPr>
              <a:t>signifie</a:t>
            </a:r>
            <a:r>
              <a:rPr lang="en-CA" sz="4000" dirty="0">
                <a:solidFill>
                  <a:schemeClr val="bg1"/>
                </a:solidFill>
              </a:rPr>
              <a:t> </a:t>
            </a:r>
            <a:r>
              <a:rPr lang="en-CA" sz="4000" dirty="0" err="1">
                <a:solidFill>
                  <a:schemeClr val="bg1"/>
                </a:solidFill>
              </a:rPr>
              <a:t>anarchie</a:t>
            </a:r>
            <a:r>
              <a:rPr lang="en-CA" sz="4000" dirty="0">
                <a:solidFill>
                  <a:schemeClr val="bg1"/>
                </a:solidFill>
              </a:rPr>
              <a:t> </a:t>
            </a:r>
            <a:r>
              <a:rPr lang="en-CA" sz="4000" dirty="0" err="1">
                <a:solidFill>
                  <a:schemeClr val="bg1"/>
                </a:solidFill>
              </a:rPr>
              <a:t>ou</a:t>
            </a:r>
            <a:r>
              <a:rPr lang="en-CA" sz="4000" dirty="0">
                <a:solidFill>
                  <a:schemeClr val="bg1"/>
                </a:solidFill>
              </a:rPr>
              <a:t> </a:t>
            </a:r>
            <a:r>
              <a:rPr lang="en-CA" sz="4000" u="sng" dirty="0" err="1">
                <a:solidFill>
                  <a:schemeClr val="bg1"/>
                </a:solidFill>
              </a:rPr>
              <a:t>rébellion</a:t>
            </a:r>
            <a:r>
              <a:rPr lang="en-CA" sz="4000" dirty="0">
                <a:solidFill>
                  <a:schemeClr val="bg1"/>
                </a:solidFill>
              </a:rPr>
              <a:t>.</a:t>
            </a:r>
          </a:p>
          <a:p>
            <a:r>
              <a:rPr lang="en-CA" sz="3600" dirty="0" err="1"/>
              <a:t>Donc</a:t>
            </a:r>
            <a:r>
              <a:rPr lang="en-CA" sz="3600" dirty="0"/>
              <a:t> le </a:t>
            </a:r>
            <a:r>
              <a:rPr lang="en-CA" sz="3600" dirty="0" err="1"/>
              <a:t>péché</a:t>
            </a:r>
            <a:r>
              <a:rPr lang="en-CA" sz="3600" dirty="0"/>
              <a:t> </a:t>
            </a:r>
            <a:r>
              <a:rPr lang="en-CA" sz="3600" dirty="0" err="1"/>
              <a:t>est</a:t>
            </a:r>
            <a:r>
              <a:rPr lang="en-CA" sz="3600" dirty="0"/>
              <a:t> </a:t>
            </a:r>
            <a:r>
              <a:rPr lang="en-CA" sz="3600" dirty="0" err="1"/>
              <a:t>en</a:t>
            </a:r>
            <a:r>
              <a:rPr lang="en-CA" sz="3600" dirty="0"/>
              <a:t> fait </a:t>
            </a:r>
            <a:r>
              <a:rPr lang="en-CA" sz="3600" dirty="0" err="1"/>
              <a:t>une</a:t>
            </a:r>
            <a:r>
              <a:rPr lang="en-CA" sz="3600" dirty="0"/>
              <a:t> </a:t>
            </a:r>
            <a:r>
              <a:rPr lang="en-CA" sz="3600" dirty="0" err="1"/>
              <a:t>rébellion</a:t>
            </a:r>
            <a:r>
              <a:rPr lang="en-CA" sz="3600" dirty="0"/>
              <a:t> </a:t>
            </a:r>
            <a:r>
              <a:rPr lang="en-CA" sz="3600" dirty="0" err="1"/>
              <a:t>contre</a:t>
            </a:r>
            <a:r>
              <a:rPr lang="en-CA" sz="3600" dirty="0"/>
              <a:t> Dieu et Sa </a:t>
            </a:r>
            <a:r>
              <a:rPr lang="en-CA" sz="3600" dirty="0" err="1"/>
              <a:t>loi</a:t>
            </a:r>
            <a:r>
              <a:rPr lang="en-CA" sz="3600" dirty="0"/>
              <a:t>… Et Dieu </a:t>
            </a:r>
            <a:r>
              <a:rPr lang="en-CA" sz="3600" dirty="0" err="1"/>
              <a:t>est</a:t>
            </a:r>
            <a:r>
              <a:rPr lang="en-CA" sz="3600" dirty="0"/>
              <a:t> la source de </a:t>
            </a:r>
            <a:r>
              <a:rPr lang="en-CA" sz="3600" dirty="0" err="1"/>
              <a:t>toute</a:t>
            </a:r>
            <a:r>
              <a:rPr lang="en-CA" sz="3600" dirty="0"/>
              <a:t> vie…</a:t>
            </a:r>
            <a:endParaRPr lang="en-CA" sz="3600" dirty="0">
              <a:solidFill>
                <a:srgbClr val="0070C0"/>
              </a:solidFill>
            </a:endParaRPr>
          </a:p>
        </p:txBody>
      </p:sp>
      <p:sp>
        <p:nvSpPr>
          <p:cNvPr id="4" name="TextBox 3"/>
          <p:cNvSpPr txBox="1">
            <a:spLocks noChangeArrowheads="1"/>
          </p:cNvSpPr>
          <p:nvPr/>
        </p:nvSpPr>
        <p:spPr bwMode="auto">
          <a:xfrm>
            <a:off x="0" y="5643563"/>
            <a:ext cx="9144000" cy="1077218"/>
          </a:xfrm>
          <a:prstGeom prst="rect">
            <a:avLst/>
          </a:prstGeom>
          <a:noFill/>
          <a:ln w="9525">
            <a:noFill/>
            <a:miter lim="800000"/>
            <a:headEnd/>
            <a:tailEnd/>
          </a:ln>
        </p:spPr>
        <p:txBody>
          <a:bodyPr>
            <a:spAutoFit/>
          </a:bodyPr>
          <a:lstStyle/>
          <a:p>
            <a:r>
              <a:rPr lang="en-CA" sz="3200" dirty="0">
                <a:solidFill>
                  <a:srgbClr val="002060"/>
                </a:solidFill>
              </a:rPr>
              <a:t>Que </a:t>
            </a:r>
            <a:r>
              <a:rPr lang="en-CA" sz="3200" dirty="0" err="1">
                <a:solidFill>
                  <a:srgbClr val="002060"/>
                </a:solidFill>
              </a:rPr>
              <a:t>dit</a:t>
            </a:r>
            <a:r>
              <a:rPr lang="en-CA" sz="3200" dirty="0">
                <a:solidFill>
                  <a:srgbClr val="002060"/>
                </a:solidFill>
              </a:rPr>
              <a:t> Dieu des </a:t>
            </a:r>
            <a:r>
              <a:rPr lang="en-CA" sz="3200" dirty="0" err="1">
                <a:solidFill>
                  <a:srgbClr val="002060"/>
                </a:solidFill>
              </a:rPr>
              <a:t>conséquences</a:t>
            </a:r>
            <a:r>
              <a:rPr lang="en-CA" sz="3200" dirty="0">
                <a:solidFill>
                  <a:srgbClr val="002060"/>
                </a:solidFill>
              </a:rPr>
              <a:t> du </a:t>
            </a:r>
            <a:r>
              <a:rPr lang="en-CA" sz="3200" dirty="0" err="1">
                <a:solidFill>
                  <a:srgbClr val="002060"/>
                </a:solidFill>
              </a:rPr>
              <a:t>péché</a:t>
            </a:r>
            <a:r>
              <a:rPr lang="en-CA" sz="3200" dirty="0">
                <a:solidFill>
                  <a:srgbClr val="002060"/>
                </a:solidFill>
              </a:rPr>
              <a:t> </a:t>
            </a:r>
            <a:r>
              <a:rPr lang="en-CA" sz="3200" dirty="0" err="1">
                <a:solidFill>
                  <a:srgbClr val="002060"/>
                </a:solidFill>
              </a:rPr>
              <a:t>ou</a:t>
            </a:r>
            <a:r>
              <a:rPr lang="en-CA" sz="3200" dirty="0">
                <a:solidFill>
                  <a:srgbClr val="002060"/>
                </a:solidFill>
              </a:rPr>
              <a:t> de la </a:t>
            </a:r>
            <a:r>
              <a:rPr lang="en-CA" sz="3200" dirty="0" err="1">
                <a:solidFill>
                  <a:srgbClr val="002060"/>
                </a:solidFill>
              </a:rPr>
              <a:t>rébellion</a:t>
            </a:r>
            <a:r>
              <a:rPr lang="en-CA" sz="3200" dirty="0">
                <a:solidFill>
                  <a:srgbClr val="002060"/>
                </a:solidFill>
              </a:rPr>
              <a:t> </a:t>
            </a:r>
            <a:r>
              <a:rPr lang="en-CA" sz="3200" dirty="0" err="1">
                <a:solidFill>
                  <a:srgbClr val="002060"/>
                </a:solidFill>
              </a:rPr>
              <a:t>contre</a:t>
            </a:r>
            <a:r>
              <a:rPr lang="en-CA" sz="3200" dirty="0">
                <a:solidFill>
                  <a:srgbClr val="002060"/>
                </a:solidFill>
              </a:rPr>
              <a:t> Lui et Sa </a:t>
            </a:r>
            <a:r>
              <a:rPr lang="en-CA" sz="3200" dirty="0" err="1">
                <a:solidFill>
                  <a:srgbClr val="002060"/>
                </a:solidFill>
              </a:rPr>
              <a:t>loi</a:t>
            </a:r>
            <a:r>
              <a:rPr lang="en-CA" sz="3200" dirty="0">
                <a:solidFill>
                  <a:srgbClr val="002060"/>
                </a:solidFill>
              </a:rPr>
              <a:t> ?</a:t>
            </a:r>
            <a:endParaRPr lang="en-CA" sz="2800" dirty="0">
              <a:solidFill>
                <a:srgbClr val="002060"/>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55"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p:cTn id="1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3" dur="1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6"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descr="S-BROWN.JPG"/>
          <p:cNvPicPr>
            <a:picLocks noChangeAspect="1"/>
          </p:cNvPicPr>
          <p:nvPr/>
        </p:nvPicPr>
        <p:blipFill>
          <a:blip r:embed="rId2" cstate="print">
            <a:lum bright="-20000"/>
          </a:blip>
          <a:srcRect/>
          <a:stretch>
            <a:fillRect/>
          </a:stretch>
        </p:blipFill>
        <p:spPr bwMode="auto">
          <a:xfrm>
            <a:off x="0" y="0"/>
            <a:ext cx="9144000" cy="6858000"/>
          </a:xfrm>
          <a:prstGeom prst="rect">
            <a:avLst/>
          </a:prstGeom>
          <a:noFill/>
          <a:ln w="9525">
            <a:noFill/>
            <a:miter lim="800000"/>
            <a:headEnd/>
            <a:tailEnd/>
          </a:ln>
        </p:spPr>
      </p:pic>
      <p:sp>
        <p:nvSpPr>
          <p:cNvPr id="11267" name="TextBox 3"/>
          <p:cNvSpPr txBox="1">
            <a:spLocks noChangeArrowheads="1"/>
          </p:cNvSpPr>
          <p:nvPr/>
        </p:nvSpPr>
        <p:spPr bwMode="auto">
          <a:xfrm>
            <a:off x="0" y="357188"/>
            <a:ext cx="9144000" cy="1323975"/>
          </a:xfrm>
          <a:prstGeom prst="rect">
            <a:avLst/>
          </a:prstGeom>
          <a:noFill/>
          <a:ln w="9525">
            <a:noFill/>
            <a:miter lim="800000"/>
            <a:headEnd/>
            <a:tailEnd/>
          </a:ln>
        </p:spPr>
        <p:txBody>
          <a:bodyPr>
            <a:spAutoFit/>
          </a:bodyPr>
          <a:lstStyle/>
          <a:p>
            <a:r>
              <a:rPr lang="en-CA" sz="4000" dirty="0">
                <a:solidFill>
                  <a:schemeClr val="bg1"/>
                </a:solidFill>
              </a:rPr>
              <a:t>Car le </a:t>
            </a:r>
            <a:r>
              <a:rPr lang="en-CA" sz="4000" dirty="0" err="1">
                <a:solidFill>
                  <a:schemeClr val="bg1"/>
                </a:solidFill>
              </a:rPr>
              <a:t>salaire</a:t>
            </a:r>
            <a:r>
              <a:rPr lang="en-CA" sz="4000" dirty="0">
                <a:solidFill>
                  <a:schemeClr val="bg1"/>
                </a:solidFill>
              </a:rPr>
              <a:t> du </a:t>
            </a:r>
            <a:r>
              <a:rPr lang="en-CA" sz="4000" dirty="0" err="1">
                <a:solidFill>
                  <a:schemeClr val="bg1"/>
                </a:solidFill>
              </a:rPr>
              <a:t>péché</a:t>
            </a:r>
            <a:r>
              <a:rPr lang="en-CA" sz="4000" dirty="0">
                <a:solidFill>
                  <a:schemeClr val="bg1"/>
                </a:solidFill>
              </a:rPr>
              <a:t>, </a:t>
            </a:r>
            <a:r>
              <a:rPr lang="en-CA" sz="4000" dirty="0" err="1">
                <a:solidFill>
                  <a:schemeClr val="bg1"/>
                </a:solidFill>
              </a:rPr>
              <a:t>c’est</a:t>
            </a:r>
            <a:r>
              <a:rPr lang="en-CA" sz="4000" dirty="0">
                <a:solidFill>
                  <a:schemeClr val="bg1"/>
                </a:solidFill>
              </a:rPr>
              <a:t> la mort...</a:t>
            </a:r>
          </a:p>
          <a:p>
            <a:r>
              <a:rPr lang="en-CA" sz="4000" u="sng" dirty="0">
                <a:solidFill>
                  <a:schemeClr val="bg1"/>
                </a:solidFill>
              </a:rPr>
              <a:t>Rom. 6 : 23</a:t>
            </a:r>
          </a:p>
        </p:txBody>
      </p:sp>
      <p:sp>
        <p:nvSpPr>
          <p:cNvPr id="5" name="TextBox 4"/>
          <p:cNvSpPr txBox="1">
            <a:spLocks noChangeArrowheads="1"/>
          </p:cNvSpPr>
          <p:nvPr/>
        </p:nvSpPr>
        <p:spPr bwMode="auto">
          <a:xfrm>
            <a:off x="0" y="2214563"/>
            <a:ext cx="9144000" cy="3785652"/>
          </a:xfrm>
          <a:prstGeom prst="rect">
            <a:avLst/>
          </a:prstGeom>
          <a:noFill/>
          <a:ln w="9525">
            <a:noFill/>
            <a:miter lim="800000"/>
            <a:headEnd/>
            <a:tailEnd/>
          </a:ln>
        </p:spPr>
        <p:txBody>
          <a:bodyPr>
            <a:spAutoFit/>
          </a:bodyPr>
          <a:lstStyle/>
          <a:p>
            <a:r>
              <a:rPr lang="en-CA" sz="4000" dirty="0" err="1">
                <a:solidFill>
                  <a:schemeClr val="bg1"/>
                </a:solidFill>
              </a:rPr>
              <a:t>C’est</a:t>
            </a:r>
            <a:r>
              <a:rPr lang="en-CA" sz="4000" dirty="0">
                <a:solidFill>
                  <a:schemeClr val="bg1"/>
                </a:solidFill>
              </a:rPr>
              <a:t> </a:t>
            </a:r>
            <a:r>
              <a:rPr lang="en-CA" sz="4000" dirty="0" err="1">
                <a:solidFill>
                  <a:schemeClr val="bg1"/>
                </a:solidFill>
              </a:rPr>
              <a:t>pourquoi</a:t>
            </a:r>
            <a:r>
              <a:rPr lang="en-CA" sz="4000" dirty="0">
                <a:solidFill>
                  <a:schemeClr val="bg1"/>
                </a:solidFill>
              </a:rPr>
              <a:t>, </a:t>
            </a:r>
            <a:r>
              <a:rPr lang="en-CA" sz="4000" dirty="0" err="1">
                <a:solidFill>
                  <a:schemeClr val="bg1"/>
                </a:solidFill>
              </a:rPr>
              <a:t>comme</a:t>
            </a:r>
            <a:r>
              <a:rPr lang="en-CA" sz="4000" dirty="0">
                <a:solidFill>
                  <a:schemeClr val="bg1"/>
                </a:solidFill>
              </a:rPr>
              <a:t> par un </a:t>
            </a:r>
            <a:r>
              <a:rPr lang="en-CA" sz="4000" dirty="0" err="1">
                <a:solidFill>
                  <a:schemeClr val="bg1"/>
                </a:solidFill>
              </a:rPr>
              <a:t>seul</a:t>
            </a:r>
            <a:r>
              <a:rPr lang="en-CA" sz="4000" dirty="0">
                <a:solidFill>
                  <a:schemeClr val="bg1"/>
                </a:solidFill>
              </a:rPr>
              <a:t> homme, le </a:t>
            </a:r>
            <a:r>
              <a:rPr lang="en-CA" sz="4000" dirty="0" err="1">
                <a:solidFill>
                  <a:schemeClr val="bg1"/>
                </a:solidFill>
              </a:rPr>
              <a:t>péché</a:t>
            </a:r>
            <a:r>
              <a:rPr lang="en-CA" sz="4000" dirty="0">
                <a:solidFill>
                  <a:schemeClr val="bg1"/>
                </a:solidFill>
              </a:rPr>
              <a:t> </a:t>
            </a:r>
            <a:r>
              <a:rPr lang="en-CA" sz="4000" dirty="0" err="1">
                <a:solidFill>
                  <a:schemeClr val="bg1"/>
                </a:solidFill>
              </a:rPr>
              <a:t>est</a:t>
            </a:r>
            <a:r>
              <a:rPr lang="en-CA" sz="4000" dirty="0">
                <a:solidFill>
                  <a:schemeClr val="bg1"/>
                </a:solidFill>
              </a:rPr>
              <a:t> </a:t>
            </a:r>
            <a:r>
              <a:rPr lang="en-CA" sz="4000" dirty="0" err="1">
                <a:solidFill>
                  <a:schemeClr val="bg1"/>
                </a:solidFill>
              </a:rPr>
              <a:t>entré</a:t>
            </a:r>
            <a:r>
              <a:rPr lang="en-CA" sz="4000" dirty="0">
                <a:solidFill>
                  <a:schemeClr val="bg1"/>
                </a:solidFill>
              </a:rPr>
              <a:t> dans le monde, et la mort par le </a:t>
            </a:r>
            <a:r>
              <a:rPr lang="en-CA" sz="4000" dirty="0" err="1">
                <a:solidFill>
                  <a:schemeClr val="bg1"/>
                </a:solidFill>
              </a:rPr>
              <a:t>péché</a:t>
            </a:r>
            <a:r>
              <a:rPr lang="en-CA" sz="4000" dirty="0">
                <a:solidFill>
                  <a:schemeClr val="bg1"/>
                </a:solidFill>
              </a:rPr>
              <a:t>, et </a:t>
            </a:r>
            <a:r>
              <a:rPr lang="en-CA" sz="4000" dirty="0" err="1">
                <a:solidFill>
                  <a:schemeClr val="bg1"/>
                </a:solidFill>
              </a:rPr>
              <a:t>ainsi</a:t>
            </a:r>
            <a:r>
              <a:rPr lang="en-CA" sz="4000" dirty="0">
                <a:solidFill>
                  <a:schemeClr val="bg1"/>
                </a:solidFill>
              </a:rPr>
              <a:t> la mort a passé sur </a:t>
            </a:r>
            <a:r>
              <a:rPr lang="en-CA" sz="4000" dirty="0" err="1">
                <a:solidFill>
                  <a:schemeClr val="bg1"/>
                </a:solidFill>
              </a:rPr>
              <a:t>tous</a:t>
            </a:r>
            <a:r>
              <a:rPr lang="en-CA" sz="4000" dirty="0">
                <a:solidFill>
                  <a:schemeClr val="bg1"/>
                </a:solidFill>
              </a:rPr>
              <a:t> les hommes, </a:t>
            </a:r>
            <a:r>
              <a:rPr lang="en-CA" sz="4000" dirty="0" err="1">
                <a:solidFill>
                  <a:schemeClr val="bg1"/>
                </a:solidFill>
              </a:rPr>
              <a:t>parce</a:t>
            </a:r>
            <a:r>
              <a:rPr lang="en-CA" sz="4000" dirty="0">
                <a:solidFill>
                  <a:schemeClr val="bg1"/>
                </a:solidFill>
              </a:rPr>
              <a:t> que </a:t>
            </a:r>
            <a:r>
              <a:rPr lang="en-CA" sz="4000" dirty="0" err="1">
                <a:solidFill>
                  <a:schemeClr val="bg1"/>
                </a:solidFill>
              </a:rPr>
              <a:t>tous</a:t>
            </a:r>
            <a:r>
              <a:rPr lang="en-CA" sz="4000" dirty="0">
                <a:solidFill>
                  <a:schemeClr val="bg1"/>
                </a:solidFill>
              </a:rPr>
              <a:t> </a:t>
            </a:r>
            <a:r>
              <a:rPr lang="en-CA" sz="4000" dirty="0" err="1">
                <a:solidFill>
                  <a:schemeClr val="bg1"/>
                </a:solidFill>
              </a:rPr>
              <a:t>ont</a:t>
            </a:r>
            <a:r>
              <a:rPr lang="en-CA" sz="4000" dirty="0">
                <a:solidFill>
                  <a:schemeClr val="bg1"/>
                </a:solidFill>
              </a:rPr>
              <a:t> </a:t>
            </a:r>
            <a:r>
              <a:rPr lang="en-CA" sz="4000" dirty="0" err="1">
                <a:solidFill>
                  <a:schemeClr val="bg1"/>
                </a:solidFill>
              </a:rPr>
              <a:t>péché</a:t>
            </a:r>
            <a:r>
              <a:rPr lang="en-CA" sz="4000" dirty="0">
                <a:solidFill>
                  <a:schemeClr val="bg1"/>
                </a:solidFill>
              </a:rPr>
              <a:t>… </a:t>
            </a:r>
            <a:br>
              <a:rPr lang="en-CA" sz="4000" dirty="0">
                <a:solidFill>
                  <a:schemeClr val="bg1"/>
                </a:solidFill>
              </a:rPr>
            </a:br>
            <a:r>
              <a:rPr lang="en-CA" sz="4000" u="sng" dirty="0">
                <a:solidFill>
                  <a:schemeClr val="bg1"/>
                </a:solidFill>
              </a:rPr>
              <a:t>Rom. 5 : 12</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BERRY.JPG"/>
          <p:cNvPicPr>
            <a:picLocks noChangeAspect="1"/>
          </p:cNvPicPr>
          <p:nvPr/>
        </p:nvPicPr>
        <p:blipFill>
          <a:blip r:embed="rId2" cstate="print">
            <a:lum contrast="-30000"/>
          </a:blip>
          <a:stretch>
            <a:fillRect/>
          </a:stretch>
        </p:blipFill>
        <p:spPr>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extBox 2"/>
          <p:cNvSpPr txBox="1"/>
          <p:nvPr/>
        </p:nvSpPr>
        <p:spPr>
          <a:xfrm>
            <a:off x="357158" y="571480"/>
            <a:ext cx="8501122" cy="5632311"/>
          </a:xfrm>
          <a:prstGeom prst="rect">
            <a:avLst/>
          </a:prstGeom>
          <a:noFill/>
        </p:spPr>
        <p:txBody>
          <a:bodyPr wrap="square" rtlCol="0">
            <a:spAutoFit/>
          </a:bodyPr>
          <a:lstStyle/>
          <a:p>
            <a:r>
              <a:rPr lang="en-CA" sz="4000" dirty="0">
                <a:solidFill>
                  <a:schemeClr val="bg1"/>
                </a:solidFill>
              </a:rPr>
              <a:t>Nous </a:t>
            </a:r>
            <a:r>
              <a:rPr lang="en-CA" sz="4000" dirty="0" err="1">
                <a:solidFill>
                  <a:schemeClr val="bg1"/>
                </a:solidFill>
              </a:rPr>
              <a:t>voyons</a:t>
            </a:r>
            <a:r>
              <a:rPr lang="en-CA" sz="4000" dirty="0">
                <a:solidFill>
                  <a:schemeClr val="bg1"/>
                </a:solidFill>
              </a:rPr>
              <a:t> </a:t>
            </a:r>
            <a:r>
              <a:rPr lang="en-CA" sz="4000" dirty="0" err="1">
                <a:solidFill>
                  <a:schemeClr val="bg1"/>
                </a:solidFill>
              </a:rPr>
              <a:t>donc</a:t>
            </a:r>
            <a:r>
              <a:rPr lang="en-CA" sz="4000" dirty="0">
                <a:solidFill>
                  <a:schemeClr val="bg1"/>
                </a:solidFill>
              </a:rPr>
              <a:t> que les </a:t>
            </a:r>
            <a:r>
              <a:rPr lang="en-CA" sz="4000" dirty="0" err="1">
                <a:solidFill>
                  <a:schemeClr val="bg1"/>
                </a:solidFill>
              </a:rPr>
              <a:t>humains</a:t>
            </a:r>
            <a:r>
              <a:rPr lang="en-CA" sz="4000" dirty="0">
                <a:solidFill>
                  <a:schemeClr val="bg1"/>
                </a:solidFill>
              </a:rPr>
              <a:t> </a:t>
            </a:r>
            <a:r>
              <a:rPr lang="en-CA" sz="4000" dirty="0" err="1">
                <a:solidFill>
                  <a:schemeClr val="bg1"/>
                </a:solidFill>
              </a:rPr>
              <a:t>ont</a:t>
            </a:r>
            <a:r>
              <a:rPr lang="en-CA" sz="4000" dirty="0">
                <a:solidFill>
                  <a:schemeClr val="bg1"/>
                </a:solidFill>
              </a:rPr>
              <a:t> </a:t>
            </a:r>
            <a:r>
              <a:rPr lang="en-CA" sz="4000" dirty="0" err="1">
                <a:solidFill>
                  <a:schemeClr val="bg1"/>
                </a:solidFill>
              </a:rPr>
              <a:t>péché</a:t>
            </a:r>
            <a:r>
              <a:rPr lang="en-CA" sz="4000" dirty="0">
                <a:solidFill>
                  <a:schemeClr val="bg1"/>
                </a:solidFill>
              </a:rPr>
              <a:t>, se </a:t>
            </a:r>
            <a:r>
              <a:rPr lang="en-CA" sz="4000" dirty="0" err="1">
                <a:solidFill>
                  <a:schemeClr val="bg1"/>
                </a:solidFill>
              </a:rPr>
              <a:t>sont</a:t>
            </a:r>
            <a:r>
              <a:rPr lang="en-CA" sz="4000" dirty="0">
                <a:solidFill>
                  <a:schemeClr val="bg1"/>
                </a:solidFill>
              </a:rPr>
              <a:t> </a:t>
            </a:r>
            <a:r>
              <a:rPr lang="en-CA" sz="4000" dirty="0" err="1">
                <a:solidFill>
                  <a:schemeClr val="bg1"/>
                </a:solidFill>
              </a:rPr>
              <a:t>rebellés</a:t>
            </a:r>
            <a:r>
              <a:rPr lang="en-CA" sz="4000" dirty="0">
                <a:solidFill>
                  <a:schemeClr val="bg1"/>
                </a:solidFill>
              </a:rPr>
              <a:t>, </a:t>
            </a:r>
            <a:r>
              <a:rPr lang="en-CA" sz="4000" dirty="0" err="1">
                <a:solidFill>
                  <a:schemeClr val="bg1"/>
                </a:solidFill>
              </a:rPr>
              <a:t>contre</a:t>
            </a:r>
            <a:r>
              <a:rPr lang="en-CA" sz="4000" dirty="0">
                <a:solidFill>
                  <a:schemeClr val="bg1"/>
                </a:solidFill>
              </a:rPr>
              <a:t> la </a:t>
            </a:r>
            <a:r>
              <a:rPr lang="en-CA" sz="4000" dirty="0" err="1">
                <a:solidFill>
                  <a:schemeClr val="bg1"/>
                </a:solidFill>
              </a:rPr>
              <a:t>loi</a:t>
            </a:r>
            <a:r>
              <a:rPr lang="en-CA" sz="4000" dirty="0">
                <a:solidFill>
                  <a:schemeClr val="bg1"/>
                </a:solidFill>
              </a:rPr>
              <a:t> de Dieu ; et par </a:t>
            </a:r>
            <a:r>
              <a:rPr lang="en-CA" sz="4000" dirty="0" err="1">
                <a:solidFill>
                  <a:schemeClr val="bg1"/>
                </a:solidFill>
              </a:rPr>
              <a:t>conséquent</a:t>
            </a:r>
            <a:r>
              <a:rPr lang="en-CA" sz="4000" dirty="0">
                <a:solidFill>
                  <a:schemeClr val="bg1"/>
                </a:solidFill>
              </a:rPr>
              <a:t>, </a:t>
            </a:r>
            <a:r>
              <a:rPr lang="en-CA" sz="4000" dirty="0" err="1">
                <a:solidFill>
                  <a:schemeClr val="bg1"/>
                </a:solidFill>
              </a:rPr>
              <a:t>ils</a:t>
            </a:r>
            <a:r>
              <a:rPr lang="en-CA" sz="4000" dirty="0">
                <a:solidFill>
                  <a:schemeClr val="bg1"/>
                </a:solidFill>
              </a:rPr>
              <a:t> </a:t>
            </a:r>
            <a:r>
              <a:rPr lang="en-CA" sz="4000" dirty="0" err="1">
                <a:solidFill>
                  <a:schemeClr val="bg1"/>
                </a:solidFill>
              </a:rPr>
              <a:t>méritent</a:t>
            </a:r>
            <a:r>
              <a:rPr lang="en-CA" sz="4000" dirty="0">
                <a:solidFill>
                  <a:schemeClr val="bg1"/>
                </a:solidFill>
              </a:rPr>
              <a:t> la mort, car la </a:t>
            </a:r>
            <a:r>
              <a:rPr lang="en-CA" sz="4000" dirty="0" err="1">
                <a:solidFill>
                  <a:schemeClr val="bg1"/>
                </a:solidFill>
              </a:rPr>
              <a:t>rébellion</a:t>
            </a:r>
            <a:r>
              <a:rPr lang="en-CA" sz="4000" dirty="0">
                <a:solidFill>
                  <a:schemeClr val="bg1"/>
                </a:solidFill>
              </a:rPr>
              <a:t> </a:t>
            </a:r>
            <a:r>
              <a:rPr lang="en-CA" sz="4000" dirty="0" err="1">
                <a:solidFill>
                  <a:schemeClr val="bg1"/>
                </a:solidFill>
              </a:rPr>
              <a:t>contre</a:t>
            </a:r>
            <a:r>
              <a:rPr lang="en-CA" sz="4000" dirty="0">
                <a:solidFill>
                  <a:schemeClr val="bg1"/>
                </a:solidFill>
              </a:rPr>
              <a:t> Dieu, le </a:t>
            </a:r>
            <a:r>
              <a:rPr lang="en-CA" sz="4000" dirty="0" err="1">
                <a:solidFill>
                  <a:schemeClr val="bg1"/>
                </a:solidFill>
              </a:rPr>
              <a:t>créateur</a:t>
            </a:r>
            <a:r>
              <a:rPr lang="en-CA" sz="4000" dirty="0">
                <a:solidFill>
                  <a:schemeClr val="bg1"/>
                </a:solidFill>
              </a:rPr>
              <a:t> de la vie, ne </a:t>
            </a:r>
            <a:r>
              <a:rPr lang="en-CA" sz="4000" dirty="0" err="1">
                <a:solidFill>
                  <a:schemeClr val="bg1"/>
                </a:solidFill>
              </a:rPr>
              <a:t>peut</a:t>
            </a:r>
            <a:r>
              <a:rPr lang="en-CA" sz="4000" dirty="0">
                <a:solidFill>
                  <a:schemeClr val="bg1"/>
                </a:solidFill>
              </a:rPr>
              <a:t> </a:t>
            </a:r>
            <a:r>
              <a:rPr lang="en-CA" sz="4000" dirty="0" err="1">
                <a:solidFill>
                  <a:schemeClr val="bg1"/>
                </a:solidFill>
              </a:rPr>
              <a:t>apporter</a:t>
            </a:r>
            <a:r>
              <a:rPr lang="en-CA" sz="4000" dirty="0">
                <a:solidFill>
                  <a:schemeClr val="bg1"/>
                </a:solidFill>
              </a:rPr>
              <a:t> que la mort. Le </a:t>
            </a:r>
            <a:r>
              <a:rPr lang="en-CA" sz="4000" dirty="0" err="1">
                <a:solidFill>
                  <a:schemeClr val="bg1"/>
                </a:solidFill>
              </a:rPr>
              <a:t>péché</a:t>
            </a:r>
            <a:r>
              <a:rPr lang="en-CA" sz="4000" dirty="0">
                <a:solidFill>
                  <a:schemeClr val="bg1"/>
                </a:solidFill>
              </a:rPr>
              <a:t> </a:t>
            </a:r>
            <a:r>
              <a:rPr lang="en-CA" sz="4000" dirty="0" err="1">
                <a:solidFill>
                  <a:schemeClr val="bg1"/>
                </a:solidFill>
              </a:rPr>
              <a:t>est</a:t>
            </a:r>
            <a:r>
              <a:rPr lang="en-CA" sz="4000" dirty="0">
                <a:solidFill>
                  <a:schemeClr val="bg1"/>
                </a:solidFill>
              </a:rPr>
              <a:t> </a:t>
            </a:r>
            <a:r>
              <a:rPr lang="en-CA" sz="4000" dirty="0" err="1">
                <a:solidFill>
                  <a:schemeClr val="bg1"/>
                </a:solidFill>
              </a:rPr>
              <a:t>donc</a:t>
            </a:r>
            <a:r>
              <a:rPr lang="en-CA" sz="4000" dirty="0">
                <a:solidFill>
                  <a:schemeClr val="bg1"/>
                </a:solidFill>
              </a:rPr>
              <a:t> </a:t>
            </a:r>
            <a:r>
              <a:rPr lang="en-CA" sz="4000" dirty="0" err="1">
                <a:solidFill>
                  <a:schemeClr val="bg1"/>
                </a:solidFill>
              </a:rPr>
              <a:t>une</a:t>
            </a:r>
            <a:r>
              <a:rPr lang="en-CA" sz="4000" dirty="0">
                <a:solidFill>
                  <a:schemeClr val="bg1"/>
                </a:solidFill>
              </a:rPr>
              <a:t> action qui, </a:t>
            </a:r>
            <a:r>
              <a:rPr lang="en-CA" sz="4000" dirty="0" err="1">
                <a:solidFill>
                  <a:schemeClr val="bg1"/>
                </a:solidFill>
              </a:rPr>
              <a:t>si</a:t>
            </a:r>
            <a:r>
              <a:rPr lang="en-CA" sz="4000" dirty="0">
                <a:solidFill>
                  <a:schemeClr val="bg1"/>
                </a:solidFill>
              </a:rPr>
              <a:t> un homme la </a:t>
            </a:r>
            <a:r>
              <a:rPr lang="en-CA" sz="4000" dirty="0" err="1">
                <a:solidFill>
                  <a:schemeClr val="bg1"/>
                </a:solidFill>
              </a:rPr>
              <a:t>commet</a:t>
            </a:r>
            <a:r>
              <a:rPr lang="en-CA" sz="4000" dirty="0">
                <a:solidFill>
                  <a:schemeClr val="bg1"/>
                </a:solidFill>
              </a:rPr>
              <a:t>, conduit </a:t>
            </a:r>
            <a:r>
              <a:rPr lang="en-CA" sz="4000" dirty="0" err="1">
                <a:solidFill>
                  <a:schemeClr val="bg1"/>
                </a:solidFill>
              </a:rPr>
              <a:t>irrévocablement</a:t>
            </a:r>
            <a:r>
              <a:rPr lang="en-CA" sz="4000" dirty="0">
                <a:solidFill>
                  <a:schemeClr val="bg1"/>
                </a:solidFill>
              </a:rPr>
              <a:t> </a:t>
            </a:r>
            <a:r>
              <a:rPr lang="en-CA" sz="4000" dirty="0" err="1">
                <a:solidFill>
                  <a:schemeClr val="bg1"/>
                </a:solidFill>
              </a:rPr>
              <a:t>à</a:t>
            </a:r>
            <a:r>
              <a:rPr lang="en-CA" sz="4000" dirty="0">
                <a:solidFill>
                  <a:schemeClr val="bg1"/>
                </a:solidFill>
              </a:rPr>
              <a:t> la mort.</a:t>
            </a:r>
          </a:p>
        </p:txBody>
      </p:sp>
    </p:spTree>
  </p:cSld>
  <p:clrMapOvr>
    <a:masterClrMapping/>
  </p:clrMapOvr>
  <p:transition>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BERRY.JPG"/>
          <p:cNvPicPr>
            <a:picLocks noChangeAspect="1"/>
          </p:cNvPicPr>
          <p:nvPr/>
        </p:nvPicPr>
        <p:blipFill>
          <a:blip r:embed="rId2" cstate="print">
            <a:lum contrast="-40000"/>
          </a:blip>
          <a:stretch>
            <a:fillRect/>
          </a:stretch>
        </p:blipFill>
        <p:spPr>
          <a:xfrm>
            <a:off x="0" y="0"/>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TextBox 3"/>
          <p:cNvSpPr txBox="1"/>
          <p:nvPr/>
        </p:nvSpPr>
        <p:spPr>
          <a:xfrm>
            <a:off x="357158" y="642918"/>
            <a:ext cx="8501122" cy="5016758"/>
          </a:xfrm>
          <a:prstGeom prst="rect">
            <a:avLst/>
          </a:prstGeom>
          <a:noFill/>
        </p:spPr>
        <p:txBody>
          <a:bodyPr wrap="square" rtlCol="0">
            <a:spAutoFit/>
          </a:bodyPr>
          <a:lstStyle/>
          <a:p>
            <a:r>
              <a:rPr lang="en-CA" sz="4000" dirty="0">
                <a:solidFill>
                  <a:schemeClr val="bg1"/>
                </a:solidFill>
              </a:rPr>
              <a:t>Et Dieu ne nous </a:t>
            </a:r>
            <a:r>
              <a:rPr lang="en-CA" sz="4000" dirty="0" err="1">
                <a:solidFill>
                  <a:schemeClr val="bg1"/>
                </a:solidFill>
              </a:rPr>
              <a:t>empêche</a:t>
            </a:r>
            <a:r>
              <a:rPr lang="en-CA" sz="4000" dirty="0">
                <a:solidFill>
                  <a:schemeClr val="bg1"/>
                </a:solidFill>
              </a:rPr>
              <a:t> pas de </a:t>
            </a:r>
            <a:r>
              <a:rPr lang="en-CA" sz="4000" dirty="0" err="1">
                <a:solidFill>
                  <a:schemeClr val="bg1"/>
                </a:solidFill>
              </a:rPr>
              <a:t>pécher</a:t>
            </a:r>
            <a:r>
              <a:rPr lang="en-CA" sz="4000" dirty="0">
                <a:solidFill>
                  <a:schemeClr val="bg1"/>
                </a:solidFill>
              </a:rPr>
              <a:t> </a:t>
            </a:r>
            <a:r>
              <a:rPr lang="en-CA" sz="4000" dirty="0" err="1">
                <a:solidFill>
                  <a:schemeClr val="bg1"/>
                </a:solidFill>
              </a:rPr>
              <a:t>si</a:t>
            </a:r>
            <a:r>
              <a:rPr lang="en-CA" sz="4000" dirty="0">
                <a:solidFill>
                  <a:schemeClr val="bg1"/>
                </a:solidFill>
              </a:rPr>
              <a:t> nous </a:t>
            </a:r>
            <a:r>
              <a:rPr lang="en-CA" sz="4000" dirty="0" err="1">
                <a:solidFill>
                  <a:schemeClr val="bg1"/>
                </a:solidFill>
              </a:rPr>
              <a:t>choisissons</a:t>
            </a:r>
            <a:r>
              <a:rPr lang="en-CA" sz="4000" dirty="0">
                <a:solidFill>
                  <a:schemeClr val="bg1"/>
                </a:solidFill>
              </a:rPr>
              <a:t> de le faire, car </a:t>
            </a:r>
            <a:r>
              <a:rPr lang="en-CA" sz="4000" dirty="0" err="1">
                <a:solidFill>
                  <a:schemeClr val="bg1"/>
                </a:solidFill>
              </a:rPr>
              <a:t>cela</a:t>
            </a:r>
            <a:r>
              <a:rPr lang="en-CA" sz="4000" dirty="0">
                <a:solidFill>
                  <a:schemeClr val="bg1"/>
                </a:solidFill>
              </a:rPr>
              <a:t> </a:t>
            </a:r>
            <a:r>
              <a:rPr lang="en-CA" sz="4000" dirty="0" err="1">
                <a:solidFill>
                  <a:schemeClr val="bg1"/>
                </a:solidFill>
              </a:rPr>
              <a:t>priverait</a:t>
            </a:r>
            <a:r>
              <a:rPr lang="en-CA" sz="4000" dirty="0">
                <a:solidFill>
                  <a:schemeClr val="bg1"/>
                </a:solidFill>
              </a:rPr>
              <a:t> les </a:t>
            </a:r>
            <a:r>
              <a:rPr lang="en-CA" sz="4000" dirty="0" err="1">
                <a:solidFill>
                  <a:schemeClr val="bg1"/>
                </a:solidFill>
              </a:rPr>
              <a:t>humains</a:t>
            </a:r>
            <a:r>
              <a:rPr lang="en-CA" sz="4000" dirty="0">
                <a:solidFill>
                  <a:schemeClr val="bg1"/>
                </a:solidFill>
              </a:rPr>
              <a:t> de </a:t>
            </a:r>
            <a:r>
              <a:rPr lang="en-CA" sz="4000" dirty="0" err="1">
                <a:solidFill>
                  <a:schemeClr val="bg1"/>
                </a:solidFill>
              </a:rPr>
              <a:t>leur</a:t>
            </a:r>
            <a:r>
              <a:rPr lang="en-CA" sz="4000" dirty="0">
                <a:solidFill>
                  <a:schemeClr val="bg1"/>
                </a:solidFill>
              </a:rPr>
              <a:t> </a:t>
            </a:r>
            <a:r>
              <a:rPr lang="en-CA" sz="4000" dirty="0" err="1">
                <a:solidFill>
                  <a:schemeClr val="bg1"/>
                </a:solidFill>
              </a:rPr>
              <a:t>liberté</a:t>
            </a:r>
            <a:r>
              <a:rPr lang="en-CA" sz="4000" dirty="0">
                <a:solidFill>
                  <a:schemeClr val="bg1"/>
                </a:solidFill>
              </a:rPr>
              <a:t> de </a:t>
            </a:r>
            <a:r>
              <a:rPr lang="en-CA" sz="4000" dirty="0" err="1">
                <a:solidFill>
                  <a:schemeClr val="bg1"/>
                </a:solidFill>
              </a:rPr>
              <a:t>choix</a:t>
            </a:r>
            <a:r>
              <a:rPr lang="en-CA" sz="4000" dirty="0">
                <a:solidFill>
                  <a:schemeClr val="bg1"/>
                </a:solidFill>
              </a:rPr>
              <a:t> et des </a:t>
            </a:r>
            <a:r>
              <a:rPr lang="en-CA" sz="4000" dirty="0" err="1">
                <a:solidFill>
                  <a:schemeClr val="bg1"/>
                </a:solidFill>
              </a:rPr>
              <a:t>conséquences</a:t>
            </a:r>
            <a:r>
              <a:rPr lang="en-CA" sz="4000" dirty="0">
                <a:solidFill>
                  <a:schemeClr val="bg1"/>
                </a:solidFill>
              </a:rPr>
              <a:t> qui </a:t>
            </a:r>
            <a:r>
              <a:rPr lang="en-CA" sz="4000" dirty="0" err="1">
                <a:solidFill>
                  <a:schemeClr val="bg1"/>
                </a:solidFill>
              </a:rPr>
              <a:t>en</a:t>
            </a:r>
            <a:r>
              <a:rPr lang="en-CA" sz="4000" dirty="0">
                <a:solidFill>
                  <a:schemeClr val="bg1"/>
                </a:solidFill>
              </a:rPr>
              <a:t> </a:t>
            </a:r>
            <a:r>
              <a:rPr lang="en-CA" sz="4000" dirty="0" err="1">
                <a:solidFill>
                  <a:schemeClr val="bg1"/>
                </a:solidFill>
              </a:rPr>
              <a:t>découlent</a:t>
            </a:r>
            <a:r>
              <a:rPr lang="en-CA" sz="4000" dirty="0">
                <a:solidFill>
                  <a:schemeClr val="bg1"/>
                </a:solidFill>
              </a:rPr>
              <a:t>.</a:t>
            </a:r>
          </a:p>
          <a:p>
            <a:endParaRPr lang="en-CA" sz="4000" dirty="0">
              <a:solidFill>
                <a:schemeClr val="bg1"/>
              </a:solidFill>
            </a:endParaRPr>
          </a:p>
          <a:p>
            <a:r>
              <a:rPr lang="en-CA" sz="4000" dirty="0" err="1">
                <a:solidFill>
                  <a:schemeClr val="bg1"/>
                </a:solidFill>
              </a:rPr>
              <a:t>Mais</a:t>
            </a:r>
            <a:r>
              <a:rPr lang="en-CA" sz="4000" dirty="0">
                <a:solidFill>
                  <a:schemeClr val="bg1"/>
                </a:solidFill>
              </a:rPr>
              <a:t> </a:t>
            </a:r>
            <a:r>
              <a:rPr lang="en-CA" sz="4000" dirty="0" err="1">
                <a:solidFill>
                  <a:schemeClr val="bg1"/>
                </a:solidFill>
              </a:rPr>
              <a:t>pourquoi</a:t>
            </a:r>
            <a:r>
              <a:rPr lang="en-CA" sz="4000" dirty="0">
                <a:solidFill>
                  <a:schemeClr val="bg1"/>
                </a:solidFill>
              </a:rPr>
              <a:t> le </a:t>
            </a:r>
            <a:r>
              <a:rPr lang="en-CA" sz="4000" dirty="0" err="1">
                <a:solidFill>
                  <a:schemeClr val="bg1"/>
                </a:solidFill>
              </a:rPr>
              <a:t>péché</a:t>
            </a:r>
            <a:r>
              <a:rPr lang="en-CA" sz="4000" dirty="0">
                <a:solidFill>
                  <a:schemeClr val="bg1"/>
                </a:solidFill>
              </a:rPr>
              <a:t> doit-il </a:t>
            </a:r>
            <a:r>
              <a:rPr lang="en-CA" sz="4000" dirty="0" err="1">
                <a:solidFill>
                  <a:schemeClr val="bg1"/>
                </a:solidFill>
              </a:rPr>
              <a:t>apporter</a:t>
            </a:r>
            <a:r>
              <a:rPr lang="en-CA" sz="4000" dirty="0">
                <a:solidFill>
                  <a:schemeClr val="bg1"/>
                </a:solidFill>
              </a:rPr>
              <a:t> la mort ?</a:t>
            </a: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1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descr="E023.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4357688" y="0"/>
            <a:ext cx="4806950" cy="2123658"/>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CA" sz="4400" dirty="0" err="1">
                <a:solidFill>
                  <a:schemeClr val="bg1"/>
                </a:solidFill>
              </a:rPr>
              <a:t>Pourquoi</a:t>
            </a:r>
            <a:r>
              <a:rPr lang="en-CA" sz="4400" dirty="0">
                <a:solidFill>
                  <a:schemeClr val="bg1"/>
                </a:solidFill>
              </a:rPr>
              <a:t> le </a:t>
            </a:r>
            <a:r>
              <a:rPr lang="en-CA" sz="4400" dirty="0" err="1">
                <a:solidFill>
                  <a:schemeClr val="bg1"/>
                </a:solidFill>
              </a:rPr>
              <a:t>péché</a:t>
            </a:r>
            <a:r>
              <a:rPr lang="en-CA" sz="4400" dirty="0">
                <a:solidFill>
                  <a:schemeClr val="bg1"/>
                </a:solidFill>
              </a:rPr>
              <a:t> </a:t>
            </a:r>
            <a:r>
              <a:rPr lang="en-CA" sz="4400" dirty="0" err="1">
                <a:solidFill>
                  <a:schemeClr val="bg1"/>
                </a:solidFill>
              </a:rPr>
              <a:t>apporterait</a:t>
            </a:r>
            <a:r>
              <a:rPr lang="en-CA" sz="4400" dirty="0">
                <a:solidFill>
                  <a:schemeClr val="bg1"/>
                </a:solidFill>
              </a:rPr>
              <a:t>-il la mort ?</a:t>
            </a:r>
          </a:p>
        </p:txBody>
      </p:sp>
    </p:spTree>
  </p:cSld>
  <p:clrMapOvr>
    <a:masterClrMapping/>
  </p:clrMapOvr>
  <p:transition>
    <p:strips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descr="M-ROSA.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3315" name="TextBox 2"/>
          <p:cNvSpPr txBox="1">
            <a:spLocks noChangeArrowheads="1"/>
          </p:cNvSpPr>
          <p:nvPr/>
        </p:nvSpPr>
        <p:spPr bwMode="auto">
          <a:xfrm>
            <a:off x="0" y="0"/>
            <a:ext cx="8858250" cy="1938992"/>
          </a:xfrm>
          <a:prstGeom prst="rect">
            <a:avLst/>
          </a:prstGeom>
          <a:noFill/>
          <a:ln w="9525">
            <a:noFill/>
            <a:miter lim="800000"/>
            <a:headEnd/>
            <a:tailEnd/>
          </a:ln>
        </p:spPr>
        <p:txBody>
          <a:bodyPr>
            <a:spAutoFit/>
          </a:bodyPr>
          <a:lstStyle/>
          <a:p>
            <a:r>
              <a:rPr lang="en-CA" sz="4000" dirty="0">
                <a:solidFill>
                  <a:schemeClr val="bg1"/>
                </a:solidFill>
              </a:rPr>
              <a:t>Le </a:t>
            </a:r>
            <a:r>
              <a:rPr lang="en-CA" sz="4000" dirty="0" err="1">
                <a:solidFill>
                  <a:schemeClr val="bg1"/>
                </a:solidFill>
              </a:rPr>
              <a:t>péché</a:t>
            </a:r>
            <a:r>
              <a:rPr lang="en-CA" sz="4000" dirty="0">
                <a:solidFill>
                  <a:schemeClr val="bg1"/>
                </a:solidFill>
              </a:rPr>
              <a:t>, </a:t>
            </a:r>
            <a:r>
              <a:rPr lang="en-CA" sz="4000" dirty="0" err="1">
                <a:solidFill>
                  <a:schemeClr val="bg1"/>
                </a:solidFill>
              </a:rPr>
              <a:t>c’est</a:t>
            </a:r>
            <a:r>
              <a:rPr lang="en-CA" sz="4000" dirty="0">
                <a:solidFill>
                  <a:schemeClr val="bg1"/>
                </a:solidFill>
              </a:rPr>
              <a:t> </a:t>
            </a:r>
            <a:r>
              <a:rPr lang="en-CA" sz="4000" dirty="0" err="1">
                <a:solidFill>
                  <a:schemeClr val="bg1"/>
                </a:solidFill>
              </a:rPr>
              <a:t>comme</a:t>
            </a:r>
            <a:r>
              <a:rPr lang="en-CA" sz="4000" dirty="0">
                <a:solidFill>
                  <a:schemeClr val="bg1"/>
                </a:solidFill>
              </a:rPr>
              <a:t> le </a:t>
            </a:r>
            <a:r>
              <a:rPr lang="en-CA" sz="4000" dirty="0" err="1">
                <a:solidFill>
                  <a:schemeClr val="bg1"/>
                </a:solidFill>
              </a:rPr>
              <a:t>sida</a:t>
            </a:r>
            <a:r>
              <a:rPr lang="en-CA" sz="4000" dirty="0">
                <a:solidFill>
                  <a:schemeClr val="bg1"/>
                </a:solidFill>
              </a:rPr>
              <a:t>, </a:t>
            </a:r>
            <a:r>
              <a:rPr lang="en-CA" sz="4000" dirty="0" err="1">
                <a:solidFill>
                  <a:schemeClr val="bg1"/>
                </a:solidFill>
              </a:rPr>
              <a:t>une</a:t>
            </a:r>
            <a:r>
              <a:rPr lang="en-CA" sz="4000" dirty="0">
                <a:solidFill>
                  <a:schemeClr val="bg1"/>
                </a:solidFill>
              </a:rPr>
              <a:t> </a:t>
            </a:r>
            <a:r>
              <a:rPr lang="en-CA" sz="4000" dirty="0" err="1">
                <a:solidFill>
                  <a:schemeClr val="bg1"/>
                </a:solidFill>
              </a:rPr>
              <a:t>fois</a:t>
            </a:r>
            <a:r>
              <a:rPr lang="en-CA" sz="4000" dirty="0">
                <a:solidFill>
                  <a:schemeClr val="bg1"/>
                </a:solidFill>
              </a:rPr>
              <a:t> que </a:t>
            </a:r>
            <a:r>
              <a:rPr lang="en-CA" sz="4000" dirty="0" err="1">
                <a:solidFill>
                  <a:schemeClr val="bg1"/>
                </a:solidFill>
              </a:rPr>
              <a:t>vous</a:t>
            </a:r>
            <a:r>
              <a:rPr lang="en-CA" sz="4000" dirty="0">
                <a:solidFill>
                  <a:schemeClr val="bg1"/>
                </a:solidFill>
              </a:rPr>
              <a:t> </a:t>
            </a:r>
            <a:r>
              <a:rPr lang="en-CA" sz="4000" dirty="0" err="1">
                <a:solidFill>
                  <a:schemeClr val="bg1"/>
                </a:solidFill>
              </a:rPr>
              <a:t>l’avez</a:t>
            </a:r>
            <a:r>
              <a:rPr lang="en-CA" sz="4000" dirty="0">
                <a:solidFill>
                  <a:schemeClr val="bg1"/>
                </a:solidFill>
              </a:rPr>
              <a:t>, </a:t>
            </a:r>
            <a:r>
              <a:rPr lang="en-CA" sz="4000" dirty="0" err="1">
                <a:solidFill>
                  <a:schemeClr val="bg1"/>
                </a:solidFill>
              </a:rPr>
              <a:t>vous</a:t>
            </a:r>
            <a:r>
              <a:rPr lang="en-CA" sz="4000" dirty="0">
                <a:solidFill>
                  <a:schemeClr val="bg1"/>
                </a:solidFill>
              </a:rPr>
              <a:t> </a:t>
            </a:r>
            <a:r>
              <a:rPr lang="en-CA" sz="4000" dirty="0" err="1">
                <a:solidFill>
                  <a:schemeClr val="bg1"/>
                </a:solidFill>
              </a:rPr>
              <a:t>allez</a:t>
            </a:r>
            <a:r>
              <a:rPr lang="en-CA" sz="4000" dirty="0">
                <a:solidFill>
                  <a:schemeClr val="bg1"/>
                </a:solidFill>
              </a:rPr>
              <a:t> </a:t>
            </a:r>
            <a:r>
              <a:rPr lang="en-CA" sz="4000" dirty="0" err="1">
                <a:solidFill>
                  <a:schemeClr val="bg1"/>
                </a:solidFill>
              </a:rPr>
              <a:t>subir</a:t>
            </a:r>
            <a:r>
              <a:rPr lang="en-CA" sz="4000" dirty="0">
                <a:solidFill>
                  <a:schemeClr val="bg1"/>
                </a:solidFill>
              </a:rPr>
              <a:t> la </a:t>
            </a:r>
            <a:r>
              <a:rPr lang="en-CA" sz="4000" dirty="0" err="1">
                <a:solidFill>
                  <a:schemeClr val="bg1"/>
                </a:solidFill>
              </a:rPr>
              <a:t>maladie</a:t>
            </a:r>
            <a:r>
              <a:rPr lang="en-CA" sz="4000" dirty="0">
                <a:solidFill>
                  <a:schemeClr val="bg1"/>
                </a:solidFill>
              </a:rPr>
              <a:t> et </a:t>
            </a:r>
            <a:r>
              <a:rPr lang="en-CA" sz="4000" dirty="0" err="1">
                <a:solidFill>
                  <a:schemeClr val="bg1"/>
                </a:solidFill>
              </a:rPr>
              <a:t>finalement</a:t>
            </a:r>
            <a:r>
              <a:rPr lang="en-CA" sz="4000" dirty="0">
                <a:solidFill>
                  <a:schemeClr val="bg1"/>
                </a:solidFill>
              </a:rPr>
              <a:t> </a:t>
            </a:r>
            <a:r>
              <a:rPr lang="en-CA" sz="4000" dirty="0" err="1">
                <a:solidFill>
                  <a:schemeClr val="bg1"/>
                </a:solidFill>
              </a:rPr>
              <a:t>mourir</a:t>
            </a:r>
            <a:r>
              <a:rPr lang="en-CA" sz="4000" dirty="0">
                <a:solidFill>
                  <a:schemeClr val="bg1"/>
                </a:solidFill>
              </a:rPr>
              <a:t>… </a:t>
            </a:r>
          </a:p>
        </p:txBody>
      </p:sp>
      <p:sp>
        <p:nvSpPr>
          <p:cNvPr id="4" name="TextBox 3"/>
          <p:cNvSpPr txBox="1">
            <a:spLocks noChangeArrowheads="1"/>
          </p:cNvSpPr>
          <p:nvPr/>
        </p:nvSpPr>
        <p:spPr bwMode="auto">
          <a:xfrm>
            <a:off x="0" y="2143125"/>
            <a:ext cx="9144000" cy="2554545"/>
          </a:xfrm>
          <a:prstGeom prst="rect">
            <a:avLst/>
          </a:prstGeom>
          <a:noFill/>
          <a:ln w="9525">
            <a:noFill/>
            <a:miter lim="800000"/>
            <a:headEnd/>
            <a:tailEnd/>
          </a:ln>
        </p:spPr>
        <p:txBody>
          <a:bodyPr wrap="square">
            <a:spAutoFit/>
          </a:bodyPr>
          <a:lstStyle/>
          <a:p>
            <a:r>
              <a:rPr lang="en-CA" sz="4000" dirty="0">
                <a:solidFill>
                  <a:schemeClr val="bg1"/>
                </a:solidFill>
              </a:rPr>
              <a:t>Le </a:t>
            </a:r>
            <a:r>
              <a:rPr lang="en-CA" sz="4000" dirty="0" err="1">
                <a:solidFill>
                  <a:schemeClr val="bg1"/>
                </a:solidFill>
              </a:rPr>
              <a:t>péché</a:t>
            </a:r>
            <a:r>
              <a:rPr lang="en-CA" sz="4000" dirty="0">
                <a:solidFill>
                  <a:schemeClr val="bg1"/>
                </a:solidFill>
              </a:rPr>
              <a:t> reprogramme </a:t>
            </a:r>
            <a:r>
              <a:rPr lang="en-CA" sz="4000" dirty="0" err="1">
                <a:solidFill>
                  <a:schemeClr val="bg1"/>
                </a:solidFill>
              </a:rPr>
              <a:t>notre</a:t>
            </a:r>
            <a:r>
              <a:rPr lang="en-CA" sz="4000" dirty="0">
                <a:solidFill>
                  <a:schemeClr val="bg1"/>
                </a:solidFill>
              </a:rPr>
              <a:t> </a:t>
            </a:r>
            <a:r>
              <a:rPr lang="en-CA" sz="4000" dirty="0" err="1">
                <a:solidFill>
                  <a:schemeClr val="bg1"/>
                </a:solidFill>
              </a:rPr>
              <a:t>système</a:t>
            </a:r>
            <a:r>
              <a:rPr lang="en-CA" sz="4000" dirty="0">
                <a:solidFill>
                  <a:schemeClr val="bg1"/>
                </a:solidFill>
              </a:rPr>
              <a:t> et nous </a:t>
            </a:r>
            <a:r>
              <a:rPr lang="en-CA" sz="4000" dirty="0" err="1">
                <a:solidFill>
                  <a:schemeClr val="bg1"/>
                </a:solidFill>
              </a:rPr>
              <a:t>sépare</a:t>
            </a:r>
            <a:r>
              <a:rPr lang="en-CA" sz="4000" dirty="0">
                <a:solidFill>
                  <a:schemeClr val="bg1"/>
                </a:solidFill>
              </a:rPr>
              <a:t> de Dieu, source de </a:t>
            </a:r>
            <a:r>
              <a:rPr lang="en-CA" sz="4000" dirty="0" err="1">
                <a:solidFill>
                  <a:schemeClr val="bg1"/>
                </a:solidFill>
              </a:rPr>
              <a:t>toute</a:t>
            </a:r>
            <a:r>
              <a:rPr lang="en-CA" sz="4000" dirty="0">
                <a:solidFill>
                  <a:schemeClr val="bg1"/>
                </a:solidFill>
              </a:rPr>
              <a:t> vie, </a:t>
            </a:r>
            <a:r>
              <a:rPr lang="en-CA" sz="4000" dirty="0" err="1">
                <a:solidFill>
                  <a:schemeClr val="bg1"/>
                </a:solidFill>
              </a:rPr>
              <a:t>ce</a:t>
            </a:r>
            <a:r>
              <a:rPr lang="en-CA" sz="4000" dirty="0">
                <a:solidFill>
                  <a:schemeClr val="bg1"/>
                </a:solidFill>
              </a:rPr>
              <a:t> qui conduit </a:t>
            </a:r>
            <a:r>
              <a:rPr lang="en-CA" sz="4000" dirty="0" err="1">
                <a:solidFill>
                  <a:schemeClr val="bg1"/>
                </a:solidFill>
              </a:rPr>
              <a:t>à</a:t>
            </a:r>
            <a:r>
              <a:rPr lang="en-CA" sz="4000" dirty="0">
                <a:solidFill>
                  <a:schemeClr val="bg1"/>
                </a:solidFill>
              </a:rPr>
              <a:t> la mort… Et nous </a:t>
            </a:r>
            <a:r>
              <a:rPr lang="en-CA" sz="4000" dirty="0" err="1">
                <a:solidFill>
                  <a:schemeClr val="bg1"/>
                </a:solidFill>
              </a:rPr>
              <a:t>avons</a:t>
            </a:r>
            <a:r>
              <a:rPr lang="en-CA" sz="4000" dirty="0">
                <a:solidFill>
                  <a:schemeClr val="bg1"/>
                </a:solidFill>
              </a:rPr>
              <a:t> </a:t>
            </a:r>
            <a:r>
              <a:rPr lang="en-CA" sz="4000" dirty="0" err="1">
                <a:solidFill>
                  <a:schemeClr val="bg1"/>
                </a:solidFill>
              </a:rPr>
              <a:t>tous</a:t>
            </a:r>
            <a:r>
              <a:rPr lang="en-CA" sz="4000" dirty="0">
                <a:solidFill>
                  <a:schemeClr val="bg1"/>
                </a:solidFill>
              </a:rPr>
              <a:t> </a:t>
            </a:r>
            <a:r>
              <a:rPr lang="en-CA" sz="4000" dirty="0" err="1">
                <a:solidFill>
                  <a:schemeClr val="bg1"/>
                </a:solidFill>
              </a:rPr>
              <a:t>péché</a:t>
            </a:r>
            <a:r>
              <a:rPr lang="en-CA" sz="4000" dirty="0">
                <a:solidFill>
                  <a:schemeClr val="bg1"/>
                </a:solidFill>
              </a:rPr>
              <a:t> </a:t>
            </a:r>
            <a:r>
              <a:rPr lang="en-CA" sz="4000" dirty="0" err="1">
                <a:solidFill>
                  <a:schemeClr val="bg1"/>
                </a:solidFill>
              </a:rPr>
              <a:t>contre</a:t>
            </a:r>
            <a:r>
              <a:rPr lang="en-CA" sz="4000" dirty="0">
                <a:solidFill>
                  <a:schemeClr val="bg1"/>
                </a:solidFill>
              </a:rPr>
              <a:t> Lui…</a:t>
            </a:r>
          </a:p>
        </p:txBody>
      </p:sp>
      <p:sp>
        <p:nvSpPr>
          <p:cNvPr id="5" name="TextBox 4"/>
          <p:cNvSpPr txBox="1">
            <a:spLocks noChangeArrowheads="1"/>
          </p:cNvSpPr>
          <p:nvPr/>
        </p:nvSpPr>
        <p:spPr bwMode="auto">
          <a:xfrm>
            <a:off x="0" y="5000625"/>
            <a:ext cx="9144000" cy="1938992"/>
          </a:xfrm>
          <a:prstGeom prst="rect">
            <a:avLst/>
          </a:prstGeom>
          <a:noFill/>
          <a:ln w="9525">
            <a:noFill/>
            <a:miter lim="800000"/>
            <a:headEnd/>
            <a:tailEnd/>
          </a:ln>
        </p:spPr>
        <p:txBody>
          <a:bodyPr>
            <a:spAutoFit/>
          </a:bodyPr>
          <a:lstStyle/>
          <a:p>
            <a:r>
              <a:rPr lang="en-CA" sz="4000" dirty="0">
                <a:solidFill>
                  <a:srgbClr val="FFC000"/>
                </a:solidFill>
              </a:rPr>
              <a:t>Face </a:t>
            </a:r>
            <a:r>
              <a:rPr lang="en-CA" sz="4000" dirty="0" err="1">
                <a:solidFill>
                  <a:srgbClr val="FFC000"/>
                </a:solidFill>
              </a:rPr>
              <a:t>à</a:t>
            </a:r>
            <a:r>
              <a:rPr lang="en-CA" sz="4000" dirty="0">
                <a:solidFill>
                  <a:srgbClr val="FFC000"/>
                </a:solidFill>
              </a:rPr>
              <a:t> </a:t>
            </a:r>
            <a:r>
              <a:rPr lang="en-CA" sz="4000" dirty="0" err="1">
                <a:solidFill>
                  <a:srgbClr val="FFC000"/>
                </a:solidFill>
              </a:rPr>
              <a:t>cette</a:t>
            </a:r>
            <a:r>
              <a:rPr lang="en-CA" sz="4000" dirty="0">
                <a:solidFill>
                  <a:srgbClr val="FFC000"/>
                </a:solidFill>
              </a:rPr>
              <a:t> </a:t>
            </a:r>
            <a:r>
              <a:rPr lang="en-CA" sz="4000" dirty="0" err="1">
                <a:solidFill>
                  <a:srgbClr val="FFC000"/>
                </a:solidFill>
              </a:rPr>
              <a:t>rébellion</a:t>
            </a:r>
            <a:r>
              <a:rPr lang="en-CA" sz="4000" dirty="0">
                <a:solidFill>
                  <a:srgbClr val="FFC000"/>
                </a:solidFill>
              </a:rPr>
              <a:t> </a:t>
            </a:r>
            <a:r>
              <a:rPr lang="en-CA" sz="4000" dirty="0" err="1">
                <a:solidFill>
                  <a:srgbClr val="FFC000"/>
                </a:solidFill>
              </a:rPr>
              <a:t>contre</a:t>
            </a:r>
            <a:r>
              <a:rPr lang="en-CA" sz="4000" dirty="0">
                <a:solidFill>
                  <a:srgbClr val="FFC000"/>
                </a:solidFill>
              </a:rPr>
              <a:t> Lui et Sa </a:t>
            </a:r>
            <a:r>
              <a:rPr lang="en-CA" sz="4000" dirty="0" err="1">
                <a:solidFill>
                  <a:srgbClr val="FFC000"/>
                </a:solidFill>
              </a:rPr>
              <a:t>loi</a:t>
            </a:r>
            <a:r>
              <a:rPr lang="en-CA" sz="4000" dirty="0">
                <a:solidFill>
                  <a:srgbClr val="FFC000"/>
                </a:solidFill>
              </a:rPr>
              <a:t>, comment Dieu </a:t>
            </a:r>
            <a:r>
              <a:rPr lang="en-CA" sz="4000" dirty="0" err="1">
                <a:solidFill>
                  <a:srgbClr val="FFC000"/>
                </a:solidFill>
              </a:rPr>
              <a:t>peut</a:t>
            </a:r>
            <a:r>
              <a:rPr lang="en-CA" sz="4000" dirty="0">
                <a:solidFill>
                  <a:srgbClr val="FFC000"/>
                </a:solidFill>
              </a:rPr>
              <a:t>-Il faire prevue de </a:t>
            </a:r>
            <a:r>
              <a:rPr lang="en-CA" sz="4000" dirty="0" err="1">
                <a:solidFill>
                  <a:srgbClr val="FFC000"/>
                </a:solidFill>
              </a:rPr>
              <a:t>miséricorde</a:t>
            </a:r>
            <a:r>
              <a:rPr lang="en-CA" sz="4000" dirty="0">
                <a:solidFill>
                  <a:srgbClr val="FFC000"/>
                </a:solidFill>
              </a:rPr>
              <a:t> et de justice ?</a:t>
            </a:r>
            <a:r>
              <a:rPr lang="en-CA" sz="4000" dirty="0"/>
              <a:t>  </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up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G-FIR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4339" name="Picture 2" descr="Pastor H + beaver hat + cane.JPG"/>
          <p:cNvPicPr>
            <a:picLocks noChangeAspect="1"/>
          </p:cNvPicPr>
          <p:nvPr/>
        </p:nvPicPr>
        <p:blipFill>
          <a:blip r:embed="rId3" cstate="print"/>
          <a:srcRect/>
          <a:stretch>
            <a:fillRect/>
          </a:stretch>
        </p:blipFill>
        <p:spPr bwMode="auto">
          <a:xfrm>
            <a:off x="4887913" y="0"/>
            <a:ext cx="4256087" cy="2830513"/>
          </a:xfrm>
          <a:prstGeom prst="rect">
            <a:avLst/>
          </a:prstGeom>
          <a:noFill/>
          <a:ln w="9525">
            <a:noFill/>
            <a:miter lim="800000"/>
            <a:headEnd/>
            <a:tailEnd/>
          </a:ln>
        </p:spPr>
      </p:pic>
      <p:pic>
        <p:nvPicPr>
          <p:cNvPr id="14340" name="Picture 1" descr="Pastor H + beaver hat + cane.JPG"/>
          <p:cNvPicPr>
            <a:picLocks noChangeAspect="1"/>
          </p:cNvPicPr>
          <p:nvPr/>
        </p:nvPicPr>
        <p:blipFill>
          <a:blip r:embed="rId4" cstate="print"/>
          <a:srcRect/>
          <a:stretch>
            <a:fillRect/>
          </a:stretch>
        </p:blipFill>
        <p:spPr bwMode="auto">
          <a:xfrm>
            <a:off x="0" y="0"/>
            <a:ext cx="4179888" cy="2779713"/>
          </a:xfrm>
          <a:prstGeom prst="rect">
            <a:avLst/>
          </a:prstGeom>
          <a:noFill/>
          <a:ln w="9525">
            <a:noFill/>
            <a:miter lim="800000"/>
            <a:headEnd/>
            <a:tailEnd/>
          </a:ln>
        </p:spPr>
      </p:pic>
      <p:sp>
        <p:nvSpPr>
          <p:cNvPr id="14341" name="TextBox 4"/>
          <p:cNvSpPr txBox="1">
            <a:spLocks noChangeArrowheads="1"/>
          </p:cNvSpPr>
          <p:nvPr/>
        </p:nvSpPr>
        <p:spPr bwMode="auto">
          <a:xfrm>
            <a:off x="4286250" y="0"/>
            <a:ext cx="469900" cy="2862322"/>
          </a:xfrm>
          <a:prstGeom prst="rect">
            <a:avLst/>
          </a:prstGeom>
          <a:noFill/>
          <a:ln w="9525">
            <a:noFill/>
            <a:miter lim="800000"/>
            <a:headEnd/>
            <a:tailEnd/>
          </a:ln>
        </p:spPr>
        <p:txBody>
          <a:bodyPr>
            <a:spAutoFit/>
          </a:bodyPr>
          <a:lstStyle/>
          <a:p>
            <a:r>
              <a:rPr lang="en-CA" sz="3600" dirty="0" err="1">
                <a:solidFill>
                  <a:schemeClr val="bg1"/>
                </a:solidFill>
              </a:rPr>
              <a:t>réci</a:t>
            </a:r>
            <a:endParaRPr lang="en-CA" sz="3600" dirty="0">
              <a:solidFill>
                <a:schemeClr val="bg1"/>
              </a:solidFill>
            </a:endParaRPr>
          </a:p>
          <a:p>
            <a:r>
              <a:rPr lang="en-CA" sz="3600" dirty="0">
                <a:solidFill>
                  <a:schemeClr val="bg1"/>
                </a:solidFill>
              </a:rPr>
              <a:t>t</a:t>
            </a:r>
          </a:p>
        </p:txBody>
      </p:sp>
      <p:sp>
        <p:nvSpPr>
          <p:cNvPr id="14342" name="TextBox 5"/>
          <p:cNvSpPr txBox="1">
            <a:spLocks noChangeArrowheads="1"/>
          </p:cNvSpPr>
          <p:nvPr/>
        </p:nvSpPr>
        <p:spPr bwMode="auto">
          <a:xfrm>
            <a:off x="1857356" y="4214818"/>
            <a:ext cx="5666972" cy="1938992"/>
          </a:xfrm>
          <a:prstGeom prst="rect">
            <a:avLst/>
          </a:prstGeom>
          <a:noFill/>
          <a:ln w="9525">
            <a:noFill/>
            <a:miter lim="800000"/>
            <a:headEnd/>
            <a:tailEnd/>
          </a:ln>
        </p:spPr>
        <p:txBody>
          <a:bodyPr wrap="square">
            <a:spAutoFit/>
          </a:bodyPr>
          <a:lstStyle/>
          <a:p>
            <a:endParaRPr lang="en-CA" sz="4000" u="sng" dirty="0">
              <a:solidFill>
                <a:schemeClr val="bg1"/>
              </a:solidFill>
            </a:endParaRPr>
          </a:p>
          <a:p>
            <a:r>
              <a:rPr lang="en-CA" sz="4000" u="sng" dirty="0">
                <a:solidFill>
                  <a:schemeClr val="bg1"/>
                </a:solidFill>
              </a:rPr>
              <a:t> </a:t>
            </a:r>
          </a:p>
          <a:p>
            <a:r>
              <a:rPr lang="en-CA" sz="4000" u="sng" dirty="0">
                <a:solidFill>
                  <a:schemeClr val="bg1"/>
                </a:solidFill>
              </a:rPr>
              <a:t>  Les frères </a:t>
            </a:r>
            <a:r>
              <a:rPr lang="en-CA" sz="4000" u="sng" dirty="0" err="1">
                <a:solidFill>
                  <a:schemeClr val="bg1"/>
                </a:solidFill>
              </a:rPr>
              <a:t>jumeaux</a:t>
            </a:r>
            <a:endParaRPr lang="en-CA" sz="4000" u="sng" dirty="0">
              <a:solidFill>
                <a:schemeClr val="bg1"/>
              </a:solidFill>
            </a:endParaRPr>
          </a:p>
        </p:txBody>
      </p:sp>
      <p:sp>
        <p:nvSpPr>
          <p:cNvPr id="8" name="TextBox 7"/>
          <p:cNvSpPr txBox="1"/>
          <p:nvPr/>
        </p:nvSpPr>
        <p:spPr>
          <a:xfrm>
            <a:off x="2000232" y="3071810"/>
            <a:ext cx="5286412" cy="1323439"/>
          </a:xfrm>
          <a:prstGeom prst="rect">
            <a:avLst/>
          </a:prstGeom>
          <a:noFill/>
        </p:spPr>
        <p:txBody>
          <a:bodyPr wrap="square" rtlCol="0">
            <a:spAutoFit/>
          </a:bodyPr>
          <a:lstStyle/>
          <a:p>
            <a:endParaRPr lang="en-CA" sz="4000" dirty="0">
              <a:solidFill>
                <a:schemeClr val="bg1"/>
              </a:solidFill>
            </a:endParaRPr>
          </a:p>
          <a:p>
            <a:r>
              <a:rPr lang="en-CA" sz="4000" dirty="0" err="1">
                <a:solidFill>
                  <a:schemeClr val="bg1"/>
                </a:solidFill>
              </a:rPr>
              <a:t>Ecoutez</a:t>
            </a:r>
            <a:r>
              <a:rPr lang="en-CA" sz="4000" dirty="0">
                <a:solidFill>
                  <a:schemeClr val="bg1"/>
                </a:solidFill>
              </a:rPr>
              <a:t> </a:t>
            </a:r>
            <a:r>
              <a:rPr lang="en-CA" sz="4000" dirty="0" err="1">
                <a:solidFill>
                  <a:schemeClr val="bg1"/>
                </a:solidFill>
              </a:rPr>
              <a:t>cette</a:t>
            </a:r>
            <a:r>
              <a:rPr lang="en-CA" sz="4000" dirty="0">
                <a:solidFill>
                  <a:schemeClr val="bg1"/>
                </a:solidFill>
              </a:rPr>
              <a:t> </a:t>
            </a:r>
            <a:r>
              <a:rPr lang="en-CA" sz="4000" dirty="0" err="1">
                <a:solidFill>
                  <a:schemeClr val="bg1"/>
                </a:solidFill>
              </a:rPr>
              <a:t>histoire</a:t>
            </a:r>
            <a:endParaRPr lang="en-CA" sz="4000" dirty="0">
              <a:solidFill>
                <a:schemeClr val="bg1"/>
              </a:solidFill>
            </a:endParaRPr>
          </a:p>
        </p:txBody>
      </p:sp>
    </p:spTree>
  </p:cSld>
  <p:clrMapOvr>
    <a:masterClrMapping/>
  </p:clrMapOvr>
  <p:transition>
    <p:newsfla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G-FIR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4339" name="Picture 2" descr="Pastor H + beaver hat + cane.JPG"/>
          <p:cNvPicPr>
            <a:picLocks noChangeAspect="1"/>
          </p:cNvPicPr>
          <p:nvPr/>
        </p:nvPicPr>
        <p:blipFill>
          <a:blip r:embed="rId3" cstate="print"/>
          <a:srcRect/>
          <a:stretch>
            <a:fillRect/>
          </a:stretch>
        </p:blipFill>
        <p:spPr bwMode="auto">
          <a:xfrm>
            <a:off x="4887913" y="0"/>
            <a:ext cx="4256087" cy="2830513"/>
          </a:xfrm>
          <a:prstGeom prst="rect">
            <a:avLst/>
          </a:prstGeom>
          <a:noFill/>
          <a:ln w="9525">
            <a:noFill/>
            <a:miter lim="800000"/>
            <a:headEnd/>
            <a:tailEnd/>
          </a:ln>
        </p:spPr>
      </p:pic>
      <p:pic>
        <p:nvPicPr>
          <p:cNvPr id="14340" name="Picture 1" descr="Pastor H + beaver hat + cane.JPG"/>
          <p:cNvPicPr>
            <a:picLocks noChangeAspect="1"/>
          </p:cNvPicPr>
          <p:nvPr/>
        </p:nvPicPr>
        <p:blipFill>
          <a:blip r:embed="rId4" cstate="print"/>
          <a:srcRect/>
          <a:stretch>
            <a:fillRect/>
          </a:stretch>
        </p:blipFill>
        <p:spPr bwMode="auto">
          <a:xfrm>
            <a:off x="0" y="0"/>
            <a:ext cx="4179888" cy="2779713"/>
          </a:xfrm>
          <a:prstGeom prst="rect">
            <a:avLst/>
          </a:prstGeom>
          <a:noFill/>
          <a:ln w="9525">
            <a:noFill/>
            <a:miter lim="800000"/>
            <a:headEnd/>
            <a:tailEnd/>
          </a:ln>
        </p:spPr>
      </p:pic>
      <p:sp>
        <p:nvSpPr>
          <p:cNvPr id="14341" name="TextBox 4"/>
          <p:cNvSpPr txBox="1">
            <a:spLocks noChangeArrowheads="1"/>
          </p:cNvSpPr>
          <p:nvPr/>
        </p:nvSpPr>
        <p:spPr bwMode="auto">
          <a:xfrm>
            <a:off x="4286250" y="0"/>
            <a:ext cx="315913" cy="2862322"/>
          </a:xfrm>
          <a:prstGeom prst="rect">
            <a:avLst/>
          </a:prstGeom>
          <a:noFill/>
          <a:ln w="9525">
            <a:noFill/>
            <a:miter lim="800000"/>
            <a:headEnd/>
            <a:tailEnd/>
          </a:ln>
        </p:spPr>
        <p:txBody>
          <a:bodyPr wrap="square">
            <a:spAutoFit/>
          </a:bodyPr>
          <a:lstStyle/>
          <a:p>
            <a:r>
              <a:rPr lang="en-CA" sz="3600" dirty="0" err="1">
                <a:solidFill>
                  <a:schemeClr val="bg1"/>
                </a:solidFill>
              </a:rPr>
              <a:t>récit</a:t>
            </a:r>
            <a:endParaRPr lang="en-CA" sz="3600" dirty="0">
              <a:solidFill>
                <a:schemeClr val="bg1"/>
              </a:solidFill>
            </a:endParaRPr>
          </a:p>
        </p:txBody>
      </p:sp>
      <p:sp>
        <p:nvSpPr>
          <p:cNvPr id="7" name="TextBox 6"/>
          <p:cNvSpPr txBox="1">
            <a:spLocks noChangeArrowheads="1"/>
          </p:cNvSpPr>
          <p:nvPr/>
        </p:nvSpPr>
        <p:spPr bwMode="auto">
          <a:xfrm>
            <a:off x="285750" y="2928934"/>
            <a:ext cx="8572500" cy="3785652"/>
          </a:xfrm>
          <a:prstGeom prst="rect">
            <a:avLst/>
          </a:prstGeom>
          <a:noFill/>
          <a:ln w="9525">
            <a:noFill/>
            <a:miter lim="800000"/>
            <a:headEnd/>
            <a:tailEnd/>
          </a:ln>
        </p:spPr>
        <p:txBody>
          <a:bodyPr wrap="square">
            <a:spAutoFit/>
          </a:bodyPr>
          <a:lstStyle/>
          <a:p>
            <a:endParaRPr lang="en-CA" sz="4000" dirty="0">
              <a:solidFill>
                <a:schemeClr val="bg1"/>
              </a:solidFill>
            </a:endParaRPr>
          </a:p>
          <a:p>
            <a:r>
              <a:rPr lang="en-CA" sz="4000" dirty="0">
                <a:solidFill>
                  <a:schemeClr val="bg1"/>
                </a:solidFill>
              </a:rPr>
              <a:t>Deux frères se </a:t>
            </a:r>
            <a:r>
              <a:rPr lang="en-CA" sz="4000" dirty="0" err="1">
                <a:solidFill>
                  <a:schemeClr val="bg1"/>
                </a:solidFill>
              </a:rPr>
              <a:t>ressemblaient</a:t>
            </a:r>
            <a:r>
              <a:rPr lang="en-CA" sz="4000" dirty="0">
                <a:solidFill>
                  <a:schemeClr val="bg1"/>
                </a:solidFill>
              </a:rPr>
              <a:t> </a:t>
            </a:r>
            <a:r>
              <a:rPr lang="en-CA" sz="4000" dirty="0" err="1">
                <a:solidFill>
                  <a:schemeClr val="bg1"/>
                </a:solidFill>
              </a:rPr>
              <a:t>tellement</a:t>
            </a:r>
            <a:r>
              <a:rPr lang="en-CA" sz="4000" dirty="0">
                <a:solidFill>
                  <a:schemeClr val="bg1"/>
                </a:solidFill>
              </a:rPr>
              <a:t> </a:t>
            </a:r>
            <a:r>
              <a:rPr lang="en-CA" sz="4000" dirty="0" err="1">
                <a:solidFill>
                  <a:schemeClr val="bg1"/>
                </a:solidFill>
              </a:rPr>
              <a:t>qu’on</a:t>
            </a:r>
            <a:r>
              <a:rPr lang="en-CA" sz="4000" dirty="0">
                <a:solidFill>
                  <a:schemeClr val="bg1"/>
                </a:solidFill>
              </a:rPr>
              <a:t> ne </a:t>
            </a:r>
            <a:r>
              <a:rPr lang="en-CA" sz="4000" dirty="0" err="1">
                <a:solidFill>
                  <a:schemeClr val="bg1"/>
                </a:solidFill>
              </a:rPr>
              <a:t>pouvait</a:t>
            </a:r>
            <a:r>
              <a:rPr lang="en-CA" sz="4000" dirty="0">
                <a:solidFill>
                  <a:schemeClr val="bg1"/>
                </a:solidFill>
              </a:rPr>
              <a:t> les </a:t>
            </a:r>
            <a:r>
              <a:rPr lang="en-CA" sz="4000" dirty="0" err="1">
                <a:solidFill>
                  <a:schemeClr val="bg1"/>
                </a:solidFill>
              </a:rPr>
              <a:t>distinguer</a:t>
            </a:r>
            <a:r>
              <a:rPr lang="en-CA" sz="4000" dirty="0">
                <a:solidFill>
                  <a:schemeClr val="bg1"/>
                </a:solidFill>
              </a:rPr>
              <a:t> </a:t>
            </a:r>
            <a:r>
              <a:rPr lang="en-CA" sz="4000" dirty="0" err="1">
                <a:solidFill>
                  <a:schemeClr val="bg1"/>
                </a:solidFill>
              </a:rPr>
              <a:t>à</a:t>
            </a:r>
            <a:r>
              <a:rPr lang="en-CA" sz="4000" dirty="0">
                <a:solidFill>
                  <a:schemeClr val="bg1"/>
                </a:solidFill>
              </a:rPr>
              <a:t> l’oeil nu. </a:t>
            </a:r>
            <a:r>
              <a:rPr lang="en-CA" sz="4000" dirty="0" err="1">
                <a:solidFill>
                  <a:schemeClr val="bg1"/>
                </a:solidFill>
              </a:rPr>
              <a:t>Ils</a:t>
            </a:r>
            <a:r>
              <a:rPr lang="en-CA" sz="4000" dirty="0">
                <a:solidFill>
                  <a:schemeClr val="bg1"/>
                </a:solidFill>
              </a:rPr>
              <a:t> </a:t>
            </a:r>
            <a:r>
              <a:rPr lang="en-CA" sz="4000" dirty="0" err="1">
                <a:solidFill>
                  <a:schemeClr val="bg1"/>
                </a:solidFill>
              </a:rPr>
              <a:t>étaient</a:t>
            </a:r>
            <a:r>
              <a:rPr lang="en-CA" sz="4000" dirty="0">
                <a:solidFill>
                  <a:schemeClr val="bg1"/>
                </a:solidFill>
              </a:rPr>
              <a:t> </a:t>
            </a:r>
            <a:r>
              <a:rPr lang="en-CA" sz="4000" dirty="0" err="1">
                <a:solidFill>
                  <a:schemeClr val="bg1"/>
                </a:solidFill>
              </a:rPr>
              <a:t>très</a:t>
            </a:r>
            <a:r>
              <a:rPr lang="en-CA" sz="4000" dirty="0">
                <a:solidFill>
                  <a:schemeClr val="bg1"/>
                </a:solidFill>
              </a:rPr>
              <a:t> </a:t>
            </a:r>
            <a:r>
              <a:rPr lang="en-CA" sz="4000" dirty="0" err="1">
                <a:solidFill>
                  <a:schemeClr val="bg1"/>
                </a:solidFill>
              </a:rPr>
              <a:t>proches</a:t>
            </a:r>
            <a:r>
              <a:rPr lang="en-CA" sz="4000" dirty="0">
                <a:solidFill>
                  <a:schemeClr val="bg1"/>
                </a:solidFill>
              </a:rPr>
              <a:t>, </a:t>
            </a:r>
            <a:r>
              <a:rPr lang="en-CA" sz="4000" dirty="0" err="1">
                <a:solidFill>
                  <a:schemeClr val="bg1"/>
                </a:solidFill>
              </a:rPr>
              <a:t>rien</a:t>
            </a:r>
            <a:r>
              <a:rPr lang="en-CA" sz="4000" dirty="0">
                <a:solidFill>
                  <a:schemeClr val="bg1"/>
                </a:solidFill>
              </a:rPr>
              <a:t> ne </a:t>
            </a:r>
            <a:r>
              <a:rPr lang="en-CA" sz="4000" dirty="0" err="1">
                <a:solidFill>
                  <a:schemeClr val="bg1"/>
                </a:solidFill>
              </a:rPr>
              <a:t>pouvait</a:t>
            </a:r>
            <a:r>
              <a:rPr lang="en-CA" sz="4000" dirty="0">
                <a:solidFill>
                  <a:schemeClr val="bg1"/>
                </a:solidFill>
              </a:rPr>
              <a:t> les </a:t>
            </a:r>
            <a:r>
              <a:rPr lang="en-CA" sz="4000" dirty="0" err="1">
                <a:solidFill>
                  <a:schemeClr val="bg1"/>
                </a:solidFill>
              </a:rPr>
              <a:t>séparer</a:t>
            </a:r>
            <a:r>
              <a:rPr lang="en-CA" sz="4000" dirty="0">
                <a:solidFill>
                  <a:schemeClr val="bg1"/>
                </a:solidFill>
              </a:rPr>
              <a:t>. </a:t>
            </a:r>
            <a:r>
              <a:rPr lang="en-CA" sz="4000" dirty="0" err="1">
                <a:solidFill>
                  <a:schemeClr val="bg1"/>
                </a:solidFill>
              </a:rPr>
              <a:t>L’un</a:t>
            </a:r>
            <a:r>
              <a:rPr lang="en-CA" sz="4000" dirty="0">
                <a:solidFill>
                  <a:schemeClr val="bg1"/>
                </a:solidFill>
              </a:rPr>
              <a:t> </a:t>
            </a:r>
            <a:r>
              <a:rPr lang="en-CA" sz="4000" dirty="0" err="1">
                <a:solidFill>
                  <a:schemeClr val="bg1"/>
                </a:solidFill>
              </a:rPr>
              <a:t>était</a:t>
            </a:r>
            <a:r>
              <a:rPr lang="en-CA" sz="4000" dirty="0">
                <a:solidFill>
                  <a:schemeClr val="bg1"/>
                </a:solidFill>
              </a:rPr>
              <a:t> </a:t>
            </a:r>
            <a:r>
              <a:rPr lang="en-CA" sz="4000" dirty="0" err="1">
                <a:solidFill>
                  <a:schemeClr val="bg1"/>
                </a:solidFill>
              </a:rPr>
              <a:t>marié</a:t>
            </a:r>
            <a:r>
              <a:rPr lang="en-CA" sz="4000" dirty="0">
                <a:solidFill>
                  <a:schemeClr val="bg1"/>
                </a:solidFill>
              </a:rPr>
              <a:t> et </a:t>
            </a:r>
            <a:r>
              <a:rPr lang="en-CA" sz="4000" dirty="0" err="1">
                <a:solidFill>
                  <a:schemeClr val="bg1"/>
                </a:solidFill>
              </a:rPr>
              <a:t>l’autre</a:t>
            </a:r>
            <a:r>
              <a:rPr lang="en-CA" sz="4000" dirty="0">
                <a:solidFill>
                  <a:schemeClr val="bg1"/>
                </a:solidFill>
              </a:rPr>
              <a:t> pas.</a:t>
            </a:r>
          </a:p>
        </p:txBody>
      </p:sp>
    </p:spTree>
  </p:cSld>
  <p:clrMapOvr>
    <a:masterClrMapping/>
  </p:clrMapOvr>
  <p:transition>
    <p:wheel/>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0"/>
            <a:ext cx="9144000" cy="1446550"/>
          </a:xfrm>
          <a:prstGeom prst="rect">
            <a:avLst/>
          </a:prstGeom>
          <a:noFill/>
          <a:ln w="9525">
            <a:noFill/>
            <a:miter lim="800000"/>
            <a:headEnd/>
            <a:tailEnd/>
          </a:ln>
        </p:spPr>
        <p:txBody>
          <a:bodyPr>
            <a:spAutoFit/>
          </a:bodyPr>
          <a:lstStyle/>
          <a:p>
            <a:r>
              <a:rPr lang="en-CA" sz="4400" dirty="0">
                <a:latin typeface="Calibri" pitchFamily="34" charset="0"/>
              </a:rPr>
              <a:t>SI JÉSUS REVENAIT AUJOURD’HUI, SERIEZ-VOUS SAUVÉ ? </a:t>
            </a:r>
          </a:p>
        </p:txBody>
      </p:sp>
      <p:sp>
        <p:nvSpPr>
          <p:cNvPr id="6" name="TextBox 5"/>
          <p:cNvSpPr txBox="1">
            <a:spLocks noChangeArrowheads="1"/>
          </p:cNvSpPr>
          <p:nvPr/>
        </p:nvSpPr>
        <p:spPr bwMode="auto">
          <a:xfrm>
            <a:off x="0" y="1484784"/>
            <a:ext cx="9144000" cy="3477875"/>
          </a:xfrm>
          <a:prstGeom prst="rect">
            <a:avLst/>
          </a:prstGeom>
          <a:noFill/>
          <a:ln w="9525">
            <a:noFill/>
            <a:miter lim="800000"/>
            <a:headEnd/>
            <a:tailEnd/>
          </a:ln>
        </p:spPr>
        <p:txBody>
          <a:bodyPr>
            <a:spAutoFit/>
          </a:bodyPr>
          <a:lstStyle/>
          <a:p>
            <a:r>
              <a:rPr lang="en-CA" sz="4400" dirty="0">
                <a:latin typeface="Calibri" pitchFamily="34" charset="0"/>
              </a:rPr>
              <a:t>Si </a:t>
            </a:r>
            <a:r>
              <a:rPr lang="en-CA" sz="4400" dirty="0" err="1">
                <a:latin typeface="Calibri" pitchFamily="34" charset="0"/>
              </a:rPr>
              <a:t>en</a:t>
            </a:r>
            <a:r>
              <a:rPr lang="en-CA" sz="4400" dirty="0">
                <a:latin typeface="Calibri" pitchFamily="34" charset="0"/>
              </a:rPr>
              <a:t> chemin </a:t>
            </a:r>
            <a:r>
              <a:rPr lang="en-CA" sz="4400" dirty="0" err="1">
                <a:latin typeface="Calibri" pitchFamily="34" charset="0"/>
              </a:rPr>
              <a:t>vers</a:t>
            </a:r>
            <a:r>
              <a:rPr lang="en-CA" sz="4400" dirty="0">
                <a:latin typeface="Calibri" pitchFamily="34" charset="0"/>
              </a:rPr>
              <a:t> le </a:t>
            </a:r>
            <a:r>
              <a:rPr lang="en-CA" sz="4400" dirty="0" err="1">
                <a:latin typeface="Calibri" pitchFamily="34" charset="0"/>
              </a:rPr>
              <a:t>ciel</a:t>
            </a:r>
            <a:r>
              <a:rPr lang="en-CA" sz="4400" dirty="0">
                <a:latin typeface="Calibri" pitchFamily="34" charset="0"/>
              </a:rPr>
              <a:t>, Dieu </a:t>
            </a:r>
            <a:r>
              <a:rPr lang="en-CA" sz="4400" dirty="0" err="1">
                <a:latin typeface="Calibri" pitchFamily="34" charset="0"/>
              </a:rPr>
              <a:t>vous</a:t>
            </a:r>
            <a:r>
              <a:rPr lang="en-CA" sz="4400" dirty="0">
                <a:latin typeface="Calibri" pitchFamily="34" charset="0"/>
              </a:rPr>
              <a:t> </a:t>
            </a:r>
            <a:r>
              <a:rPr lang="en-CA" sz="4400" dirty="0" err="1">
                <a:latin typeface="Calibri" pitchFamily="34" charset="0"/>
              </a:rPr>
              <a:t>rencontrait</a:t>
            </a:r>
            <a:r>
              <a:rPr lang="en-CA" sz="4400" dirty="0">
                <a:latin typeface="Calibri" pitchFamily="34" charset="0"/>
              </a:rPr>
              <a:t> </a:t>
            </a:r>
            <a:r>
              <a:rPr lang="en-CA" sz="4400" dirty="0" err="1">
                <a:latin typeface="Calibri" pitchFamily="34" charset="0"/>
              </a:rPr>
              <a:t>à</a:t>
            </a:r>
            <a:r>
              <a:rPr lang="en-CA" sz="4400" dirty="0">
                <a:latin typeface="Calibri" pitchFamily="34" charset="0"/>
              </a:rPr>
              <a:t> la </a:t>
            </a:r>
            <a:r>
              <a:rPr lang="en-CA" sz="4400" dirty="0" err="1">
                <a:latin typeface="Calibri" pitchFamily="34" charset="0"/>
              </a:rPr>
              <a:t>porte</a:t>
            </a:r>
            <a:r>
              <a:rPr lang="en-CA" sz="4400" dirty="0">
                <a:latin typeface="Calibri" pitchFamily="34" charset="0"/>
              </a:rPr>
              <a:t> et </a:t>
            </a:r>
            <a:r>
              <a:rPr lang="en-CA" sz="4400" dirty="0" err="1">
                <a:latin typeface="Calibri" pitchFamily="34" charset="0"/>
              </a:rPr>
              <a:t>vous</a:t>
            </a:r>
            <a:r>
              <a:rPr lang="en-CA" sz="4400" dirty="0">
                <a:latin typeface="Calibri" pitchFamily="34" charset="0"/>
              </a:rPr>
              <a:t> </a:t>
            </a:r>
            <a:r>
              <a:rPr lang="en-CA" sz="4400" dirty="0" err="1">
                <a:latin typeface="Calibri" pitchFamily="34" charset="0"/>
              </a:rPr>
              <a:t>demandait</a:t>
            </a:r>
            <a:r>
              <a:rPr lang="en-CA" sz="4400" dirty="0">
                <a:latin typeface="Calibri" pitchFamily="34" charset="0"/>
              </a:rPr>
              <a:t> : “</a:t>
            </a:r>
            <a:r>
              <a:rPr lang="en-CA" sz="4400" dirty="0" err="1">
                <a:latin typeface="Calibri" pitchFamily="34" charset="0"/>
              </a:rPr>
              <a:t>Pourquoi</a:t>
            </a:r>
            <a:r>
              <a:rPr lang="en-CA" sz="4400" dirty="0">
                <a:latin typeface="Calibri" pitchFamily="34" charset="0"/>
              </a:rPr>
              <a:t> </a:t>
            </a:r>
            <a:r>
              <a:rPr lang="en-CA" sz="4400" dirty="0" err="1">
                <a:latin typeface="Calibri" pitchFamily="34" charset="0"/>
              </a:rPr>
              <a:t>devrais</a:t>
            </a:r>
            <a:r>
              <a:rPr lang="en-CA" sz="4400" dirty="0">
                <a:latin typeface="Calibri" pitchFamily="34" charset="0"/>
              </a:rPr>
              <a:t>-je </a:t>
            </a:r>
            <a:r>
              <a:rPr lang="en-CA" sz="4400" dirty="0" err="1">
                <a:latin typeface="Calibri" pitchFamily="34" charset="0"/>
              </a:rPr>
              <a:t>te</a:t>
            </a:r>
            <a:r>
              <a:rPr lang="en-CA" sz="4400" dirty="0">
                <a:latin typeface="Calibri" pitchFamily="34" charset="0"/>
              </a:rPr>
              <a:t> </a:t>
            </a:r>
            <a:r>
              <a:rPr lang="en-CA" sz="4400" dirty="0" err="1">
                <a:latin typeface="Calibri" pitchFamily="34" charset="0"/>
              </a:rPr>
              <a:t>laisser</a:t>
            </a:r>
            <a:r>
              <a:rPr lang="en-CA" sz="4400" dirty="0">
                <a:latin typeface="Calibri" pitchFamily="34" charset="0"/>
              </a:rPr>
              <a:t> </a:t>
            </a:r>
            <a:r>
              <a:rPr lang="en-CA" sz="4400" dirty="0" err="1">
                <a:latin typeface="Calibri" pitchFamily="34" charset="0"/>
              </a:rPr>
              <a:t>entrer</a:t>
            </a:r>
            <a:r>
              <a:rPr lang="en-CA" sz="4400" dirty="0">
                <a:latin typeface="Calibri" pitchFamily="34" charset="0"/>
              </a:rPr>
              <a:t> au </a:t>
            </a:r>
            <a:r>
              <a:rPr lang="en-CA" sz="4400" dirty="0" err="1">
                <a:latin typeface="Calibri" pitchFamily="34" charset="0"/>
              </a:rPr>
              <a:t>paradis</a:t>
            </a:r>
            <a:r>
              <a:rPr lang="en-CA" sz="4400" dirty="0">
                <a:latin typeface="Calibri" pitchFamily="34" charset="0"/>
              </a:rPr>
              <a:t> ?” Quelle </a:t>
            </a:r>
            <a:r>
              <a:rPr lang="en-CA" sz="4400" dirty="0" err="1">
                <a:latin typeface="Calibri" pitchFamily="34" charset="0"/>
              </a:rPr>
              <a:t>serait</a:t>
            </a:r>
            <a:r>
              <a:rPr lang="en-CA" sz="4400" dirty="0">
                <a:latin typeface="Calibri" pitchFamily="34" charset="0"/>
              </a:rPr>
              <a:t> </a:t>
            </a:r>
            <a:r>
              <a:rPr lang="en-CA" sz="4400" dirty="0" err="1">
                <a:latin typeface="Calibri" pitchFamily="34" charset="0"/>
              </a:rPr>
              <a:t>votre</a:t>
            </a:r>
            <a:r>
              <a:rPr lang="en-CA" sz="4400" dirty="0">
                <a:latin typeface="Calibri" pitchFamily="34" charset="0"/>
              </a:rPr>
              <a:t> </a:t>
            </a:r>
            <a:r>
              <a:rPr lang="en-CA" sz="4400" dirty="0" err="1">
                <a:latin typeface="Calibri" pitchFamily="34" charset="0"/>
              </a:rPr>
              <a:t>réponse</a:t>
            </a:r>
            <a:r>
              <a:rPr lang="en-CA" sz="4400" dirty="0">
                <a:latin typeface="Calibri" pitchFamily="34" charset="0"/>
              </a:rPr>
              <a:t> ?</a:t>
            </a:r>
          </a:p>
        </p:txBody>
      </p:sp>
      <p:sp>
        <p:nvSpPr>
          <p:cNvPr id="7" name="TextBox 6"/>
          <p:cNvSpPr txBox="1"/>
          <p:nvPr/>
        </p:nvSpPr>
        <p:spPr>
          <a:xfrm>
            <a:off x="214313" y="4857750"/>
            <a:ext cx="8929687" cy="2123658"/>
          </a:xfrm>
          <a:prstGeom prst="rect">
            <a:avLst/>
          </a:prstGeom>
          <a:noFill/>
        </p:spPr>
        <p:txBody>
          <a:bodyPr>
            <a:spAutoFit/>
          </a:bodyPr>
          <a:lstStyle/>
          <a:p>
            <a:pPr>
              <a:defRPr/>
            </a:pPr>
            <a:r>
              <a:rPr lang="en-CA" sz="4400" dirty="0">
                <a:solidFill>
                  <a:schemeClr val="bg1">
                    <a:lumMod val="95000"/>
                  </a:schemeClr>
                </a:solidFill>
              </a:rPr>
              <a:t>La Bible </a:t>
            </a:r>
            <a:r>
              <a:rPr lang="en-CA" sz="4400" dirty="0" err="1">
                <a:solidFill>
                  <a:schemeClr val="bg1">
                    <a:lumMod val="95000"/>
                  </a:schemeClr>
                </a:solidFill>
              </a:rPr>
              <a:t>dit</a:t>
            </a:r>
            <a:r>
              <a:rPr lang="en-CA" sz="4400" dirty="0">
                <a:solidFill>
                  <a:schemeClr val="bg1">
                    <a:lumMod val="95000"/>
                  </a:schemeClr>
                </a:solidFill>
              </a:rPr>
              <a:t> que nous </a:t>
            </a:r>
            <a:r>
              <a:rPr lang="en-CA" sz="4400" dirty="0" err="1">
                <a:solidFill>
                  <a:schemeClr val="bg1">
                    <a:lumMod val="95000"/>
                  </a:schemeClr>
                </a:solidFill>
              </a:rPr>
              <a:t>devons</a:t>
            </a:r>
            <a:r>
              <a:rPr lang="en-CA" sz="4400" dirty="0">
                <a:solidFill>
                  <a:schemeClr val="bg1">
                    <a:lumMod val="95000"/>
                  </a:schemeClr>
                </a:solidFill>
              </a:rPr>
              <a:t> </a:t>
            </a:r>
            <a:r>
              <a:rPr lang="en-CA" sz="4400" dirty="0" err="1">
                <a:solidFill>
                  <a:schemeClr val="bg1">
                    <a:lumMod val="95000"/>
                  </a:schemeClr>
                </a:solidFill>
              </a:rPr>
              <a:t>être</a:t>
            </a:r>
            <a:r>
              <a:rPr lang="en-CA" sz="4400" dirty="0">
                <a:solidFill>
                  <a:schemeClr val="bg1">
                    <a:lumMod val="95000"/>
                  </a:schemeClr>
                </a:solidFill>
              </a:rPr>
              <a:t> </a:t>
            </a:r>
            <a:r>
              <a:rPr lang="en-CA" sz="4400" dirty="0" err="1">
                <a:solidFill>
                  <a:schemeClr val="bg1">
                    <a:lumMod val="95000"/>
                  </a:schemeClr>
                </a:solidFill>
              </a:rPr>
              <a:t>sûrs</a:t>
            </a:r>
            <a:r>
              <a:rPr lang="en-CA" sz="4400" dirty="0">
                <a:solidFill>
                  <a:schemeClr val="bg1">
                    <a:lumMod val="95000"/>
                  </a:schemeClr>
                </a:solidFill>
              </a:rPr>
              <a:t> de </a:t>
            </a:r>
            <a:r>
              <a:rPr lang="en-CA" sz="4400" dirty="0" err="1">
                <a:solidFill>
                  <a:schemeClr val="bg1">
                    <a:lumMod val="95000"/>
                  </a:schemeClr>
                </a:solidFill>
              </a:rPr>
              <a:t>notre</a:t>
            </a:r>
            <a:r>
              <a:rPr lang="en-CA" sz="4400" dirty="0">
                <a:solidFill>
                  <a:schemeClr val="bg1">
                    <a:lumMod val="95000"/>
                  </a:schemeClr>
                </a:solidFill>
              </a:rPr>
              <a:t> </a:t>
            </a:r>
            <a:r>
              <a:rPr lang="en-CA" sz="4400" dirty="0" err="1">
                <a:solidFill>
                  <a:schemeClr val="bg1">
                    <a:lumMod val="95000"/>
                  </a:schemeClr>
                </a:solidFill>
              </a:rPr>
              <a:t>salut</a:t>
            </a:r>
            <a:r>
              <a:rPr lang="en-CA" sz="4400" dirty="0">
                <a:solidFill>
                  <a:schemeClr val="bg1">
                    <a:lumMod val="95000"/>
                  </a:schemeClr>
                </a:solidFill>
              </a:rPr>
              <a:t>.  </a:t>
            </a:r>
          </a:p>
          <a:p>
            <a:pPr>
              <a:defRPr/>
            </a:pPr>
            <a:r>
              <a:rPr lang="en-CA" sz="4400" dirty="0" err="1">
                <a:solidFill>
                  <a:schemeClr val="bg1">
                    <a:lumMod val="95000"/>
                  </a:schemeClr>
                </a:solidFill>
              </a:rPr>
              <a:t>Ecoutez</a:t>
            </a:r>
            <a:r>
              <a:rPr lang="en-CA" sz="4400" dirty="0">
                <a:solidFill>
                  <a:schemeClr val="bg1">
                    <a:lumMod val="95000"/>
                  </a:schemeClr>
                </a:solidFill>
              </a:rPr>
              <a:t> </a:t>
            </a:r>
            <a:r>
              <a:rPr lang="en-CA" sz="4400" dirty="0" err="1">
                <a:solidFill>
                  <a:schemeClr val="bg1">
                    <a:lumMod val="95000"/>
                  </a:schemeClr>
                </a:solidFill>
              </a:rPr>
              <a:t>ce</a:t>
            </a:r>
            <a:r>
              <a:rPr lang="en-CA" sz="4400" dirty="0">
                <a:solidFill>
                  <a:schemeClr val="bg1">
                    <a:lumMod val="95000"/>
                  </a:schemeClr>
                </a:solidFill>
              </a:rPr>
              <a:t> que </a:t>
            </a:r>
            <a:r>
              <a:rPr lang="en-CA" sz="4400" dirty="0" err="1">
                <a:solidFill>
                  <a:schemeClr val="bg1">
                    <a:lumMod val="95000"/>
                  </a:schemeClr>
                </a:solidFill>
              </a:rPr>
              <a:t>dit</a:t>
            </a:r>
            <a:r>
              <a:rPr lang="en-CA" sz="4400" dirty="0">
                <a:solidFill>
                  <a:schemeClr val="bg1">
                    <a:lumMod val="95000"/>
                  </a:schemeClr>
                </a:solidFill>
              </a:rPr>
              <a:t> la Bible :</a:t>
            </a:r>
            <a:endParaRPr lang="en-CA" sz="44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circle(in)">
                                      <p:cBhvr>
                                        <p:cTn id="17" dur="1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circle(in)">
                                      <p:cBhvr>
                                        <p:cTn id="22"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G-FIR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4339" name="Picture 2" descr="Pastor H + beaver hat + cane.JPG"/>
          <p:cNvPicPr>
            <a:picLocks noChangeAspect="1"/>
          </p:cNvPicPr>
          <p:nvPr/>
        </p:nvPicPr>
        <p:blipFill>
          <a:blip r:embed="rId3" cstate="print"/>
          <a:srcRect/>
          <a:stretch>
            <a:fillRect/>
          </a:stretch>
        </p:blipFill>
        <p:spPr bwMode="auto">
          <a:xfrm>
            <a:off x="4887913" y="0"/>
            <a:ext cx="4256087" cy="2830513"/>
          </a:xfrm>
          <a:prstGeom prst="rect">
            <a:avLst/>
          </a:prstGeom>
          <a:noFill/>
          <a:ln w="9525">
            <a:noFill/>
            <a:miter lim="800000"/>
            <a:headEnd/>
            <a:tailEnd/>
          </a:ln>
        </p:spPr>
      </p:pic>
      <p:pic>
        <p:nvPicPr>
          <p:cNvPr id="14340" name="Picture 1" descr="Pastor H + beaver hat + cane.JPG"/>
          <p:cNvPicPr>
            <a:picLocks noChangeAspect="1"/>
          </p:cNvPicPr>
          <p:nvPr/>
        </p:nvPicPr>
        <p:blipFill>
          <a:blip r:embed="rId4" cstate="print"/>
          <a:srcRect/>
          <a:stretch>
            <a:fillRect/>
          </a:stretch>
        </p:blipFill>
        <p:spPr bwMode="auto">
          <a:xfrm>
            <a:off x="0" y="73223"/>
            <a:ext cx="4179888" cy="2779713"/>
          </a:xfrm>
          <a:prstGeom prst="rect">
            <a:avLst/>
          </a:prstGeom>
          <a:noFill/>
          <a:ln w="9525">
            <a:noFill/>
            <a:miter lim="800000"/>
            <a:headEnd/>
            <a:tailEnd/>
          </a:ln>
        </p:spPr>
      </p:pic>
      <p:sp>
        <p:nvSpPr>
          <p:cNvPr id="14341" name="TextBox 4"/>
          <p:cNvSpPr txBox="1">
            <a:spLocks noChangeArrowheads="1"/>
          </p:cNvSpPr>
          <p:nvPr/>
        </p:nvSpPr>
        <p:spPr bwMode="auto">
          <a:xfrm>
            <a:off x="4286250" y="0"/>
            <a:ext cx="469900" cy="2862322"/>
          </a:xfrm>
          <a:prstGeom prst="rect">
            <a:avLst/>
          </a:prstGeom>
          <a:noFill/>
          <a:ln w="9525">
            <a:noFill/>
            <a:miter lim="800000"/>
            <a:headEnd/>
            <a:tailEnd/>
          </a:ln>
        </p:spPr>
        <p:txBody>
          <a:bodyPr>
            <a:spAutoFit/>
          </a:bodyPr>
          <a:lstStyle/>
          <a:p>
            <a:r>
              <a:rPr lang="en-CA" sz="3600" dirty="0" err="1">
                <a:solidFill>
                  <a:schemeClr val="bg1"/>
                </a:solidFill>
              </a:rPr>
              <a:t>réci</a:t>
            </a:r>
            <a:endParaRPr lang="en-CA" sz="3600" dirty="0">
              <a:solidFill>
                <a:schemeClr val="bg1"/>
              </a:solidFill>
            </a:endParaRPr>
          </a:p>
          <a:p>
            <a:r>
              <a:rPr lang="en-CA" sz="3600" dirty="0">
                <a:solidFill>
                  <a:schemeClr val="bg1"/>
                </a:solidFill>
              </a:rPr>
              <a:t>t</a:t>
            </a:r>
          </a:p>
        </p:txBody>
      </p:sp>
      <p:sp>
        <p:nvSpPr>
          <p:cNvPr id="10" name="TextBox 9"/>
          <p:cNvSpPr txBox="1"/>
          <p:nvPr/>
        </p:nvSpPr>
        <p:spPr>
          <a:xfrm>
            <a:off x="285720" y="2928934"/>
            <a:ext cx="8572560" cy="3170099"/>
          </a:xfrm>
          <a:prstGeom prst="rect">
            <a:avLst/>
          </a:prstGeom>
          <a:noFill/>
        </p:spPr>
        <p:txBody>
          <a:bodyPr wrap="square" rtlCol="0">
            <a:spAutoFit/>
          </a:bodyPr>
          <a:lstStyle/>
          <a:p>
            <a:r>
              <a:rPr lang="en-CA" sz="4000" dirty="0">
                <a:solidFill>
                  <a:schemeClr val="bg1"/>
                </a:solidFill>
              </a:rPr>
              <a:t>Dans un </a:t>
            </a:r>
            <a:r>
              <a:rPr lang="en-CA" sz="4000" dirty="0" err="1">
                <a:solidFill>
                  <a:schemeClr val="bg1"/>
                </a:solidFill>
              </a:rPr>
              <a:t>acte</a:t>
            </a:r>
            <a:r>
              <a:rPr lang="en-CA" sz="4000" dirty="0">
                <a:solidFill>
                  <a:schemeClr val="bg1"/>
                </a:solidFill>
              </a:rPr>
              <a:t> de </a:t>
            </a:r>
            <a:r>
              <a:rPr lang="en-CA" sz="4000" dirty="0" err="1">
                <a:solidFill>
                  <a:schemeClr val="bg1"/>
                </a:solidFill>
              </a:rPr>
              <a:t>colère</a:t>
            </a:r>
            <a:r>
              <a:rPr lang="en-CA" sz="4000" dirty="0">
                <a:solidFill>
                  <a:schemeClr val="bg1"/>
                </a:solidFill>
              </a:rPr>
              <a:t>, le frère </a:t>
            </a:r>
            <a:r>
              <a:rPr lang="en-CA" sz="4000" dirty="0" err="1">
                <a:solidFill>
                  <a:schemeClr val="bg1"/>
                </a:solidFill>
              </a:rPr>
              <a:t>marié</a:t>
            </a:r>
            <a:r>
              <a:rPr lang="en-CA" sz="4000" dirty="0">
                <a:solidFill>
                  <a:schemeClr val="bg1"/>
                </a:solidFill>
              </a:rPr>
              <a:t> a </a:t>
            </a:r>
            <a:r>
              <a:rPr lang="en-CA" sz="4000" dirty="0" err="1">
                <a:solidFill>
                  <a:schemeClr val="bg1"/>
                </a:solidFill>
              </a:rPr>
              <a:t>commis</a:t>
            </a:r>
            <a:r>
              <a:rPr lang="en-CA" sz="4000" dirty="0">
                <a:solidFill>
                  <a:schemeClr val="bg1"/>
                </a:solidFill>
              </a:rPr>
              <a:t> un crime terrible ; il a </a:t>
            </a:r>
            <a:r>
              <a:rPr lang="en-CA" sz="4000" dirty="0" err="1">
                <a:solidFill>
                  <a:schemeClr val="bg1"/>
                </a:solidFill>
              </a:rPr>
              <a:t>tué</a:t>
            </a:r>
            <a:r>
              <a:rPr lang="en-CA" sz="4000" dirty="0">
                <a:solidFill>
                  <a:schemeClr val="bg1"/>
                </a:solidFill>
              </a:rPr>
              <a:t> un homme avec qui il </a:t>
            </a:r>
            <a:r>
              <a:rPr lang="en-CA" sz="4000" dirty="0" err="1">
                <a:solidFill>
                  <a:schemeClr val="bg1"/>
                </a:solidFill>
              </a:rPr>
              <a:t>s’était</a:t>
            </a:r>
            <a:r>
              <a:rPr lang="en-CA" sz="4000" dirty="0">
                <a:solidFill>
                  <a:schemeClr val="bg1"/>
                </a:solidFill>
              </a:rPr>
              <a:t> </a:t>
            </a:r>
            <a:r>
              <a:rPr lang="en-CA" sz="4000" dirty="0" err="1">
                <a:solidFill>
                  <a:schemeClr val="bg1"/>
                </a:solidFill>
              </a:rPr>
              <a:t>disputé</a:t>
            </a:r>
            <a:r>
              <a:rPr lang="en-CA" sz="4000" dirty="0">
                <a:solidFill>
                  <a:schemeClr val="bg1"/>
                </a:solidFill>
              </a:rPr>
              <a:t>. La </a:t>
            </a:r>
            <a:r>
              <a:rPr lang="en-CA" sz="4000" dirty="0" err="1">
                <a:solidFill>
                  <a:schemeClr val="bg1"/>
                </a:solidFill>
              </a:rPr>
              <a:t>peine</a:t>
            </a:r>
            <a:r>
              <a:rPr lang="en-CA" sz="4000" dirty="0">
                <a:solidFill>
                  <a:schemeClr val="bg1"/>
                </a:solidFill>
              </a:rPr>
              <a:t> dans </a:t>
            </a:r>
            <a:r>
              <a:rPr lang="en-CA" sz="4000" dirty="0" err="1">
                <a:solidFill>
                  <a:schemeClr val="bg1"/>
                </a:solidFill>
              </a:rPr>
              <a:t>ce</a:t>
            </a:r>
            <a:r>
              <a:rPr lang="en-CA" sz="4000" dirty="0">
                <a:solidFill>
                  <a:schemeClr val="bg1"/>
                </a:solidFill>
              </a:rPr>
              <a:t> pays </a:t>
            </a:r>
            <a:r>
              <a:rPr lang="en-CA" sz="4000" dirty="0" err="1">
                <a:solidFill>
                  <a:schemeClr val="bg1"/>
                </a:solidFill>
              </a:rPr>
              <a:t>était</a:t>
            </a:r>
            <a:r>
              <a:rPr lang="en-CA" sz="4000" dirty="0">
                <a:solidFill>
                  <a:schemeClr val="bg1"/>
                </a:solidFill>
              </a:rPr>
              <a:t> la mort ; il a </a:t>
            </a:r>
            <a:r>
              <a:rPr lang="en-CA" sz="4000" dirty="0" err="1">
                <a:solidFill>
                  <a:schemeClr val="bg1"/>
                </a:solidFill>
              </a:rPr>
              <a:t>été</a:t>
            </a:r>
            <a:r>
              <a:rPr lang="en-CA" sz="4000" dirty="0">
                <a:solidFill>
                  <a:schemeClr val="bg1"/>
                </a:solidFill>
              </a:rPr>
              <a:t> </a:t>
            </a:r>
            <a:r>
              <a:rPr lang="en-CA" sz="4000" dirty="0" err="1">
                <a:solidFill>
                  <a:schemeClr val="bg1"/>
                </a:solidFill>
              </a:rPr>
              <a:t>arrêté</a:t>
            </a:r>
            <a:r>
              <a:rPr lang="en-CA" sz="4000" dirty="0">
                <a:solidFill>
                  <a:schemeClr val="bg1"/>
                </a:solidFill>
              </a:rPr>
              <a:t>, </a:t>
            </a:r>
            <a:r>
              <a:rPr lang="en-CA" sz="4000" dirty="0" err="1">
                <a:solidFill>
                  <a:schemeClr val="bg1"/>
                </a:solidFill>
              </a:rPr>
              <a:t>accusé</a:t>
            </a:r>
            <a:r>
              <a:rPr lang="en-CA" sz="4000" dirty="0">
                <a:solidFill>
                  <a:schemeClr val="bg1"/>
                </a:solidFill>
              </a:rPr>
              <a:t>, </a:t>
            </a:r>
          </a:p>
        </p:txBody>
      </p:sp>
    </p:spTree>
  </p:cSld>
  <p:clrMapOvr>
    <a:masterClrMapping/>
  </p:clrMapOvr>
  <p:transition>
    <p:wheel spokes="8"/>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G-FIR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4339" name="Picture 2" descr="Pastor H + beaver hat + cane.JPG"/>
          <p:cNvPicPr>
            <a:picLocks noChangeAspect="1"/>
          </p:cNvPicPr>
          <p:nvPr/>
        </p:nvPicPr>
        <p:blipFill>
          <a:blip r:embed="rId3" cstate="print"/>
          <a:srcRect/>
          <a:stretch>
            <a:fillRect/>
          </a:stretch>
        </p:blipFill>
        <p:spPr bwMode="auto">
          <a:xfrm>
            <a:off x="4887913" y="0"/>
            <a:ext cx="4256087" cy="2830513"/>
          </a:xfrm>
          <a:prstGeom prst="rect">
            <a:avLst/>
          </a:prstGeom>
          <a:noFill/>
          <a:ln w="9525">
            <a:noFill/>
            <a:miter lim="800000"/>
            <a:headEnd/>
            <a:tailEnd/>
          </a:ln>
        </p:spPr>
      </p:pic>
      <p:pic>
        <p:nvPicPr>
          <p:cNvPr id="14340" name="Picture 1" descr="Pastor H + beaver hat + cane.JPG"/>
          <p:cNvPicPr>
            <a:picLocks noChangeAspect="1"/>
          </p:cNvPicPr>
          <p:nvPr/>
        </p:nvPicPr>
        <p:blipFill>
          <a:blip r:embed="rId4" cstate="print"/>
          <a:srcRect/>
          <a:stretch>
            <a:fillRect/>
          </a:stretch>
        </p:blipFill>
        <p:spPr bwMode="auto">
          <a:xfrm>
            <a:off x="0" y="0"/>
            <a:ext cx="4179888" cy="2779713"/>
          </a:xfrm>
          <a:prstGeom prst="rect">
            <a:avLst/>
          </a:prstGeom>
          <a:noFill/>
          <a:ln w="9525">
            <a:noFill/>
            <a:miter lim="800000"/>
            <a:headEnd/>
            <a:tailEnd/>
          </a:ln>
        </p:spPr>
      </p:pic>
      <p:sp>
        <p:nvSpPr>
          <p:cNvPr id="14341" name="TextBox 4"/>
          <p:cNvSpPr txBox="1">
            <a:spLocks noChangeArrowheads="1"/>
          </p:cNvSpPr>
          <p:nvPr/>
        </p:nvSpPr>
        <p:spPr bwMode="auto">
          <a:xfrm>
            <a:off x="4286250" y="0"/>
            <a:ext cx="469900" cy="2862322"/>
          </a:xfrm>
          <a:prstGeom prst="rect">
            <a:avLst/>
          </a:prstGeom>
          <a:noFill/>
          <a:ln w="9525">
            <a:noFill/>
            <a:miter lim="800000"/>
            <a:headEnd/>
            <a:tailEnd/>
          </a:ln>
        </p:spPr>
        <p:txBody>
          <a:bodyPr>
            <a:spAutoFit/>
          </a:bodyPr>
          <a:lstStyle/>
          <a:p>
            <a:r>
              <a:rPr lang="en-CA" sz="3600" dirty="0" err="1">
                <a:solidFill>
                  <a:schemeClr val="bg1"/>
                </a:solidFill>
              </a:rPr>
              <a:t>Réci</a:t>
            </a:r>
            <a:endParaRPr lang="en-CA" sz="3600" dirty="0">
              <a:solidFill>
                <a:schemeClr val="bg1"/>
              </a:solidFill>
            </a:endParaRPr>
          </a:p>
          <a:p>
            <a:r>
              <a:rPr lang="en-CA" sz="3600" dirty="0">
                <a:solidFill>
                  <a:schemeClr val="bg1"/>
                </a:solidFill>
              </a:rPr>
              <a:t>t</a:t>
            </a:r>
          </a:p>
        </p:txBody>
      </p:sp>
      <p:sp>
        <p:nvSpPr>
          <p:cNvPr id="10" name="TextBox 9"/>
          <p:cNvSpPr txBox="1"/>
          <p:nvPr/>
        </p:nvSpPr>
        <p:spPr>
          <a:xfrm>
            <a:off x="285720" y="2928934"/>
            <a:ext cx="8572560" cy="3785652"/>
          </a:xfrm>
          <a:prstGeom prst="rect">
            <a:avLst/>
          </a:prstGeom>
          <a:noFill/>
        </p:spPr>
        <p:txBody>
          <a:bodyPr wrap="square" rtlCol="0">
            <a:spAutoFit/>
          </a:bodyPr>
          <a:lstStyle/>
          <a:p>
            <a:r>
              <a:rPr lang="en-CA" sz="4000" dirty="0">
                <a:solidFill>
                  <a:schemeClr val="bg1"/>
                </a:solidFill>
              </a:rPr>
              <a:t>Et </a:t>
            </a:r>
            <a:r>
              <a:rPr lang="en-CA" sz="4000" dirty="0" err="1">
                <a:solidFill>
                  <a:schemeClr val="bg1"/>
                </a:solidFill>
              </a:rPr>
              <a:t>condamné</a:t>
            </a:r>
            <a:r>
              <a:rPr lang="en-CA" sz="4000" dirty="0">
                <a:solidFill>
                  <a:schemeClr val="bg1"/>
                </a:solidFill>
              </a:rPr>
              <a:t> </a:t>
            </a:r>
            <a:r>
              <a:rPr lang="en-CA" sz="4000" dirty="0" err="1">
                <a:solidFill>
                  <a:schemeClr val="bg1"/>
                </a:solidFill>
              </a:rPr>
              <a:t>à</a:t>
            </a:r>
            <a:r>
              <a:rPr lang="en-CA" sz="4000" dirty="0">
                <a:solidFill>
                  <a:schemeClr val="bg1"/>
                </a:solidFill>
              </a:rPr>
              <a:t> mort. Il </a:t>
            </a:r>
            <a:r>
              <a:rPr lang="en-CA" sz="4000" dirty="0" err="1">
                <a:solidFill>
                  <a:schemeClr val="bg1"/>
                </a:solidFill>
              </a:rPr>
              <a:t>avait</a:t>
            </a:r>
            <a:r>
              <a:rPr lang="en-CA" sz="4000" dirty="0">
                <a:solidFill>
                  <a:schemeClr val="bg1"/>
                </a:solidFill>
              </a:rPr>
              <a:t> </a:t>
            </a:r>
            <a:r>
              <a:rPr lang="en-CA" sz="4000" dirty="0" err="1">
                <a:solidFill>
                  <a:schemeClr val="bg1"/>
                </a:solidFill>
              </a:rPr>
              <a:t>une</a:t>
            </a:r>
            <a:r>
              <a:rPr lang="en-CA" sz="4000" dirty="0">
                <a:solidFill>
                  <a:schemeClr val="bg1"/>
                </a:solidFill>
              </a:rPr>
              <a:t> belle </a:t>
            </a:r>
            <a:r>
              <a:rPr lang="en-CA" sz="4000" dirty="0" err="1">
                <a:solidFill>
                  <a:schemeClr val="bg1"/>
                </a:solidFill>
              </a:rPr>
              <a:t>épouse</a:t>
            </a:r>
            <a:r>
              <a:rPr lang="en-CA" sz="4000" dirty="0">
                <a:solidFill>
                  <a:schemeClr val="bg1"/>
                </a:solidFill>
              </a:rPr>
              <a:t> et deux petits enfants </a:t>
            </a:r>
            <a:r>
              <a:rPr lang="en-CA" sz="4000" dirty="0" err="1">
                <a:solidFill>
                  <a:schemeClr val="bg1"/>
                </a:solidFill>
              </a:rPr>
              <a:t>qu’il</a:t>
            </a:r>
            <a:r>
              <a:rPr lang="en-CA" sz="4000" dirty="0">
                <a:solidFill>
                  <a:schemeClr val="bg1"/>
                </a:solidFill>
              </a:rPr>
              <a:t> </a:t>
            </a:r>
            <a:r>
              <a:rPr lang="en-CA" sz="4000" dirty="0" err="1">
                <a:solidFill>
                  <a:schemeClr val="bg1"/>
                </a:solidFill>
              </a:rPr>
              <a:t>aimait</a:t>
            </a:r>
            <a:r>
              <a:rPr lang="en-CA" sz="4000" dirty="0">
                <a:solidFill>
                  <a:schemeClr val="bg1"/>
                </a:solidFill>
              </a:rPr>
              <a:t> beaucoup ; </a:t>
            </a:r>
            <a:r>
              <a:rPr lang="en-CA" sz="4000" dirty="0" err="1">
                <a:solidFill>
                  <a:schemeClr val="bg1"/>
                </a:solidFill>
              </a:rPr>
              <a:t>ses</a:t>
            </a:r>
            <a:r>
              <a:rPr lang="en-CA" sz="4000" dirty="0">
                <a:solidFill>
                  <a:schemeClr val="bg1"/>
                </a:solidFill>
              </a:rPr>
              <a:t> </a:t>
            </a:r>
            <a:r>
              <a:rPr lang="en-CA" sz="4000" dirty="0" err="1">
                <a:solidFill>
                  <a:schemeClr val="bg1"/>
                </a:solidFill>
              </a:rPr>
              <a:t>sanglots</a:t>
            </a:r>
            <a:r>
              <a:rPr lang="en-CA" sz="4000" dirty="0">
                <a:solidFill>
                  <a:schemeClr val="bg1"/>
                </a:solidFill>
              </a:rPr>
              <a:t> </a:t>
            </a:r>
            <a:r>
              <a:rPr lang="en-CA" sz="4000" dirty="0" err="1">
                <a:solidFill>
                  <a:schemeClr val="bg1"/>
                </a:solidFill>
              </a:rPr>
              <a:t>étaient</a:t>
            </a:r>
            <a:r>
              <a:rPr lang="en-CA" sz="4000" dirty="0">
                <a:solidFill>
                  <a:schemeClr val="bg1"/>
                </a:solidFill>
              </a:rPr>
              <a:t> </a:t>
            </a:r>
            <a:r>
              <a:rPr lang="en-CA" sz="4000" dirty="0" err="1">
                <a:solidFill>
                  <a:schemeClr val="bg1"/>
                </a:solidFill>
              </a:rPr>
              <a:t>incontrôlables</a:t>
            </a:r>
            <a:r>
              <a:rPr lang="en-CA" sz="4000" dirty="0">
                <a:solidFill>
                  <a:schemeClr val="bg1"/>
                </a:solidFill>
              </a:rPr>
              <a:t>. La </a:t>
            </a:r>
            <a:r>
              <a:rPr lang="en-CA" sz="4000" dirty="0" err="1">
                <a:solidFill>
                  <a:schemeClr val="bg1"/>
                </a:solidFill>
              </a:rPr>
              <a:t>nuit</a:t>
            </a:r>
            <a:r>
              <a:rPr lang="en-CA" sz="4000" dirty="0">
                <a:solidFill>
                  <a:schemeClr val="bg1"/>
                </a:solidFill>
              </a:rPr>
              <a:t> </a:t>
            </a:r>
            <a:r>
              <a:rPr lang="en-CA" sz="4000" dirty="0" err="1">
                <a:solidFill>
                  <a:schemeClr val="bg1"/>
                </a:solidFill>
              </a:rPr>
              <a:t>avant</a:t>
            </a:r>
            <a:r>
              <a:rPr lang="en-CA" sz="4000" dirty="0">
                <a:solidFill>
                  <a:schemeClr val="bg1"/>
                </a:solidFill>
              </a:rPr>
              <a:t> son </a:t>
            </a:r>
            <a:r>
              <a:rPr lang="en-CA" sz="4000" dirty="0" err="1">
                <a:solidFill>
                  <a:schemeClr val="bg1"/>
                </a:solidFill>
              </a:rPr>
              <a:t>exécution</a:t>
            </a:r>
            <a:r>
              <a:rPr lang="en-CA" sz="4000" dirty="0">
                <a:solidFill>
                  <a:schemeClr val="bg1"/>
                </a:solidFill>
              </a:rPr>
              <a:t>, son frère </a:t>
            </a:r>
            <a:r>
              <a:rPr lang="en-CA" sz="4000" dirty="0" err="1">
                <a:solidFill>
                  <a:schemeClr val="bg1"/>
                </a:solidFill>
              </a:rPr>
              <a:t>lui</a:t>
            </a:r>
            <a:r>
              <a:rPr lang="en-CA" sz="4000" dirty="0">
                <a:solidFill>
                  <a:schemeClr val="bg1"/>
                </a:solidFill>
              </a:rPr>
              <a:t> </a:t>
            </a:r>
            <a:r>
              <a:rPr lang="en-CA" sz="4000" dirty="0" err="1">
                <a:solidFill>
                  <a:schemeClr val="bg1"/>
                </a:solidFill>
              </a:rPr>
              <a:t>rendit</a:t>
            </a:r>
            <a:r>
              <a:rPr lang="en-CA" sz="4000" dirty="0">
                <a:solidFill>
                  <a:schemeClr val="bg1"/>
                </a:solidFill>
              </a:rPr>
              <a:t> </a:t>
            </a:r>
            <a:r>
              <a:rPr lang="en-CA" sz="4000" dirty="0" err="1">
                <a:solidFill>
                  <a:schemeClr val="bg1"/>
                </a:solidFill>
              </a:rPr>
              <a:t>visite</a:t>
            </a:r>
            <a:r>
              <a:rPr lang="en-CA" sz="4000" dirty="0">
                <a:solidFill>
                  <a:schemeClr val="bg1"/>
                </a:solidFill>
              </a:rPr>
              <a:t> ; les deux hommes </a:t>
            </a:r>
            <a:r>
              <a:rPr lang="en-CA" sz="4000" dirty="0" err="1">
                <a:solidFill>
                  <a:schemeClr val="bg1"/>
                </a:solidFill>
              </a:rPr>
              <a:t>parlèrent</a:t>
            </a:r>
            <a:r>
              <a:rPr lang="en-CA" sz="4000" dirty="0">
                <a:solidFill>
                  <a:schemeClr val="bg1"/>
                </a:solidFill>
              </a:rPr>
              <a:t> </a:t>
            </a:r>
          </a:p>
        </p:txBody>
      </p:sp>
    </p:spTree>
  </p:cSld>
  <p:clrMapOvr>
    <a:masterClrMapping/>
  </p:clrMapOvr>
  <p:transition>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G-FIR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4339" name="Picture 2" descr="Pastor H + beaver hat + cane.JPG"/>
          <p:cNvPicPr>
            <a:picLocks noChangeAspect="1"/>
          </p:cNvPicPr>
          <p:nvPr/>
        </p:nvPicPr>
        <p:blipFill>
          <a:blip r:embed="rId3" cstate="print"/>
          <a:srcRect/>
          <a:stretch>
            <a:fillRect/>
          </a:stretch>
        </p:blipFill>
        <p:spPr bwMode="auto">
          <a:xfrm>
            <a:off x="4887913" y="0"/>
            <a:ext cx="4256087" cy="2830513"/>
          </a:xfrm>
          <a:prstGeom prst="rect">
            <a:avLst/>
          </a:prstGeom>
          <a:noFill/>
          <a:ln w="9525">
            <a:noFill/>
            <a:miter lim="800000"/>
            <a:headEnd/>
            <a:tailEnd/>
          </a:ln>
        </p:spPr>
      </p:pic>
      <p:pic>
        <p:nvPicPr>
          <p:cNvPr id="14340" name="Picture 1" descr="Pastor H + beaver hat + cane.JPG"/>
          <p:cNvPicPr>
            <a:picLocks noChangeAspect="1"/>
          </p:cNvPicPr>
          <p:nvPr/>
        </p:nvPicPr>
        <p:blipFill>
          <a:blip r:embed="rId4" cstate="print"/>
          <a:srcRect/>
          <a:stretch>
            <a:fillRect/>
          </a:stretch>
        </p:blipFill>
        <p:spPr bwMode="auto">
          <a:xfrm>
            <a:off x="0" y="0"/>
            <a:ext cx="4179888" cy="2779713"/>
          </a:xfrm>
          <a:prstGeom prst="rect">
            <a:avLst/>
          </a:prstGeom>
          <a:noFill/>
          <a:ln w="9525">
            <a:noFill/>
            <a:miter lim="800000"/>
            <a:headEnd/>
            <a:tailEnd/>
          </a:ln>
        </p:spPr>
      </p:pic>
      <p:sp>
        <p:nvSpPr>
          <p:cNvPr id="14341" name="TextBox 4"/>
          <p:cNvSpPr txBox="1">
            <a:spLocks noChangeArrowheads="1"/>
          </p:cNvSpPr>
          <p:nvPr/>
        </p:nvSpPr>
        <p:spPr bwMode="auto">
          <a:xfrm>
            <a:off x="4286250" y="0"/>
            <a:ext cx="469900" cy="2862322"/>
          </a:xfrm>
          <a:prstGeom prst="rect">
            <a:avLst/>
          </a:prstGeom>
          <a:noFill/>
          <a:ln w="9525">
            <a:noFill/>
            <a:miter lim="800000"/>
            <a:headEnd/>
            <a:tailEnd/>
          </a:ln>
        </p:spPr>
        <p:txBody>
          <a:bodyPr>
            <a:spAutoFit/>
          </a:bodyPr>
          <a:lstStyle/>
          <a:p>
            <a:r>
              <a:rPr lang="en-CA" sz="3600" dirty="0" err="1">
                <a:solidFill>
                  <a:schemeClr val="bg1"/>
                </a:solidFill>
              </a:rPr>
              <a:t>réci</a:t>
            </a:r>
            <a:r>
              <a:rPr lang="en-CA" sz="3600" dirty="0">
                <a:solidFill>
                  <a:schemeClr val="bg1"/>
                </a:solidFill>
              </a:rPr>
              <a:t> t</a:t>
            </a:r>
          </a:p>
        </p:txBody>
      </p:sp>
      <p:sp>
        <p:nvSpPr>
          <p:cNvPr id="10" name="TextBox 9"/>
          <p:cNvSpPr txBox="1"/>
          <p:nvPr/>
        </p:nvSpPr>
        <p:spPr>
          <a:xfrm>
            <a:off x="0" y="2928934"/>
            <a:ext cx="9144000" cy="3785652"/>
          </a:xfrm>
          <a:prstGeom prst="rect">
            <a:avLst/>
          </a:prstGeom>
          <a:noFill/>
        </p:spPr>
        <p:txBody>
          <a:bodyPr wrap="square" rtlCol="0">
            <a:spAutoFit/>
          </a:bodyPr>
          <a:lstStyle/>
          <a:p>
            <a:r>
              <a:rPr lang="en-CA" sz="4000" dirty="0" err="1">
                <a:solidFill>
                  <a:schemeClr val="bg1"/>
                </a:solidFill>
              </a:rPr>
              <a:t>longtemps</a:t>
            </a:r>
            <a:r>
              <a:rPr lang="en-CA" sz="4000" dirty="0">
                <a:solidFill>
                  <a:schemeClr val="bg1"/>
                </a:solidFill>
              </a:rPr>
              <a:t> </a:t>
            </a:r>
            <a:r>
              <a:rPr lang="en-CA" sz="4000" dirty="0" err="1">
                <a:solidFill>
                  <a:schemeClr val="bg1"/>
                </a:solidFill>
              </a:rPr>
              <a:t>cette</a:t>
            </a:r>
            <a:r>
              <a:rPr lang="en-CA" sz="4000" dirty="0">
                <a:solidFill>
                  <a:schemeClr val="bg1"/>
                </a:solidFill>
              </a:rPr>
              <a:t> </a:t>
            </a:r>
            <a:r>
              <a:rPr lang="en-CA" sz="4000" dirty="0" err="1">
                <a:solidFill>
                  <a:schemeClr val="bg1"/>
                </a:solidFill>
              </a:rPr>
              <a:t>nuit-là</a:t>
            </a:r>
            <a:r>
              <a:rPr lang="en-CA" sz="4000" dirty="0">
                <a:solidFill>
                  <a:schemeClr val="bg1"/>
                </a:solidFill>
              </a:rPr>
              <a:t> ; il y </a:t>
            </a:r>
            <a:r>
              <a:rPr lang="en-CA" sz="4000" dirty="0" err="1">
                <a:solidFill>
                  <a:schemeClr val="bg1"/>
                </a:solidFill>
              </a:rPr>
              <a:t>eut</a:t>
            </a:r>
            <a:r>
              <a:rPr lang="en-CA" sz="4000" dirty="0">
                <a:solidFill>
                  <a:schemeClr val="bg1"/>
                </a:solidFill>
              </a:rPr>
              <a:t> des </a:t>
            </a:r>
            <a:r>
              <a:rPr lang="en-CA" sz="4000" dirty="0" err="1">
                <a:solidFill>
                  <a:schemeClr val="bg1"/>
                </a:solidFill>
              </a:rPr>
              <a:t>larmes</a:t>
            </a:r>
            <a:r>
              <a:rPr lang="en-CA" sz="4000" dirty="0">
                <a:solidFill>
                  <a:schemeClr val="bg1"/>
                </a:solidFill>
              </a:rPr>
              <a:t>, des effusions et un dernier adieu. Le </a:t>
            </a:r>
            <a:r>
              <a:rPr lang="en-CA" sz="4000" dirty="0" err="1">
                <a:solidFill>
                  <a:schemeClr val="bg1"/>
                </a:solidFill>
              </a:rPr>
              <a:t>lendemain</a:t>
            </a:r>
            <a:r>
              <a:rPr lang="en-CA" sz="4000" dirty="0">
                <a:solidFill>
                  <a:schemeClr val="bg1"/>
                </a:solidFill>
              </a:rPr>
              <a:t> matin, le </a:t>
            </a:r>
            <a:r>
              <a:rPr lang="en-CA" sz="4000" dirty="0" err="1">
                <a:solidFill>
                  <a:schemeClr val="bg1"/>
                </a:solidFill>
              </a:rPr>
              <a:t>bourreau</a:t>
            </a:r>
            <a:r>
              <a:rPr lang="en-CA" sz="4000" dirty="0">
                <a:solidFill>
                  <a:schemeClr val="bg1"/>
                </a:solidFill>
              </a:rPr>
              <a:t> a </a:t>
            </a:r>
            <a:r>
              <a:rPr lang="en-CA" sz="4000" dirty="0" err="1">
                <a:solidFill>
                  <a:schemeClr val="bg1"/>
                </a:solidFill>
              </a:rPr>
              <a:t>exécuté</a:t>
            </a:r>
            <a:r>
              <a:rPr lang="en-CA" sz="4000" dirty="0">
                <a:solidFill>
                  <a:schemeClr val="bg1"/>
                </a:solidFill>
              </a:rPr>
              <a:t> le </a:t>
            </a:r>
            <a:r>
              <a:rPr lang="en-CA" sz="4000" dirty="0" err="1">
                <a:solidFill>
                  <a:schemeClr val="bg1"/>
                </a:solidFill>
              </a:rPr>
              <a:t>jeune</a:t>
            </a:r>
            <a:r>
              <a:rPr lang="en-CA" sz="4000" dirty="0">
                <a:solidFill>
                  <a:schemeClr val="bg1"/>
                </a:solidFill>
              </a:rPr>
              <a:t> homme, </a:t>
            </a:r>
            <a:r>
              <a:rPr lang="en-CA" sz="4000" dirty="0" err="1">
                <a:solidFill>
                  <a:schemeClr val="bg1"/>
                </a:solidFill>
              </a:rPr>
              <a:t>tandis</a:t>
            </a:r>
            <a:r>
              <a:rPr lang="en-CA" sz="4000" dirty="0">
                <a:solidFill>
                  <a:schemeClr val="bg1"/>
                </a:solidFill>
              </a:rPr>
              <a:t> que le frère </a:t>
            </a:r>
            <a:r>
              <a:rPr lang="en-CA" sz="4000" dirty="0" err="1">
                <a:solidFill>
                  <a:schemeClr val="bg1"/>
                </a:solidFill>
              </a:rPr>
              <a:t>marié</a:t>
            </a:r>
            <a:r>
              <a:rPr lang="en-CA" sz="4000" dirty="0">
                <a:solidFill>
                  <a:schemeClr val="bg1"/>
                </a:solidFill>
              </a:rPr>
              <a:t> </a:t>
            </a:r>
            <a:r>
              <a:rPr lang="en-CA" sz="4000" dirty="0" err="1">
                <a:solidFill>
                  <a:schemeClr val="bg1"/>
                </a:solidFill>
              </a:rPr>
              <a:t>rentrait</a:t>
            </a:r>
            <a:r>
              <a:rPr lang="en-CA" sz="4000" dirty="0">
                <a:solidFill>
                  <a:schemeClr val="bg1"/>
                </a:solidFill>
              </a:rPr>
              <a:t> chez </a:t>
            </a:r>
            <a:r>
              <a:rPr lang="en-CA" sz="4000" dirty="0" err="1">
                <a:solidFill>
                  <a:schemeClr val="bg1"/>
                </a:solidFill>
              </a:rPr>
              <a:t>lui</a:t>
            </a:r>
            <a:r>
              <a:rPr lang="en-CA" sz="4000" dirty="0">
                <a:solidFill>
                  <a:schemeClr val="bg1"/>
                </a:solidFill>
              </a:rPr>
              <a:t> </a:t>
            </a:r>
            <a:r>
              <a:rPr lang="en-CA" sz="4000" dirty="0" err="1">
                <a:solidFill>
                  <a:schemeClr val="bg1"/>
                </a:solidFill>
              </a:rPr>
              <a:t>retrouver</a:t>
            </a:r>
            <a:r>
              <a:rPr lang="en-CA" sz="4000" dirty="0">
                <a:solidFill>
                  <a:schemeClr val="bg1"/>
                </a:solidFill>
              </a:rPr>
              <a:t> </a:t>
            </a:r>
            <a:r>
              <a:rPr lang="en-CA" sz="4000" dirty="0" err="1">
                <a:solidFill>
                  <a:schemeClr val="bg1"/>
                </a:solidFill>
              </a:rPr>
              <a:t>sa</a:t>
            </a:r>
            <a:r>
              <a:rPr lang="en-CA" sz="4000" dirty="0">
                <a:solidFill>
                  <a:schemeClr val="bg1"/>
                </a:solidFill>
              </a:rPr>
              <a:t> femme et </a:t>
            </a:r>
            <a:r>
              <a:rPr lang="en-CA" sz="4000" dirty="0" err="1">
                <a:solidFill>
                  <a:schemeClr val="bg1"/>
                </a:solidFill>
              </a:rPr>
              <a:t>ses</a:t>
            </a:r>
            <a:r>
              <a:rPr lang="en-CA" sz="4000" dirty="0">
                <a:solidFill>
                  <a:schemeClr val="bg1"/>
                </a:solidFill>
              </a:rPr>
              <a:t> enfants…</a:t>
            </a:r>
          </a:p>
        </p:txBody>
      </p:sp>
    </p:spTree>
  </p:cSld>
  <p:clrMapOvr>
    <a:masterClrMapping/>
  </p:clrMapOvr>
  <p:transition>
    <p:zoom dir="in"/>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G-FIR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4339" name="Picture 2" descr="Pastor H + beaver hat + cane.JPG"/>
          <p:cNvPicPr>
            <a:picLocks noChangeAspect="1"/>
          </p:cNvPicPr>
          <p:nvPr/>
        </p:nvPicPr>
        <p:blipFill>
          <a:blip r:embed="rId3" cstate="print"/>
          <a:srcRect/>
          <a:stretch>
            <a:fillRect/>
          </a:stretch>
        </p:blipFill>
        <p:spPr bwMode="auto">
          <a:xfrm>
            <a:off x="4887913" y="0"/>
            <a:ext cx="4256087" cy="2830513"/>
          </a:xfrm>
          <a:prstGeom prst="rect">
            <a:avLst/>
          </a:prstGeom>
          <a:noFill/>
          <a:ln w="9525">
            <a:noFill/>
            <a:miter lim="800000"/>
            <a:headEnd/>
            <a:tailEnd/>
          </a:ln>
        </p:spPr>
      </p:pic>
      <p:pic>
        <p:nvPicPr>
          <p:cNvPr id="14340" name="Picture 1" descr="Pastor H + beaver hat + cane.JPG"/>
          <p:cNvPicPr>
            <a:picLocks noChangeAspect="1"/>
          </p:cNvPicPr>
          <p:nvPr/>
        </p:nvPicPr>
        <p:blipFill>
          <a:blip r:embed="rId4" cstate="print"/>
          <a:srcRect/>
          <a:stretch>
            <a:fillRect/>
          </a:stretch>
        </p:blipFill>
        <p:spPr bwMode="auto">
          <a:xfrm>
            <a:off x="-194472" y="25399"/>
            <a:ext cx="4179888" cy="2779713"/>
          </a:xfrm>
          <a:prstGeom prst="rect">
            <a:avLst/>
          </a:prstGeom>
          <a:noFill/>
          <a:ln w="9525">
            <a:noFill/>
            <a:miter lim="800000"/>
            <a:headEnd/>
            <a:tailEnd/>
          </a:ln>
        </p:spPr>
      </p:pic>
      <p:sp>
        <p:nvSpPr>
          <p:cNvPr id="14341" name="TextBox 4"/>
          <p:cNvSpPr txBox="1">
            <a:spLocks noChangeArrowheads="1"/>
          </p:cNvSpPr>
          <p:nvPr/>
        </p:nvSpPr>
        <p:spPr bwMode="auto">
          <a:xfrm>
            <a:off x="3985416" y="25399"/>
            <a:ext cx="978698" cy="2862322"/>
          </a:xfrm>
          <a:prstGeom prst="rect">
            <a:avLst/>
          </a:prstGeom>
          <a:noFill/>
          <a:ln w="9525">
            <a:noFill/>
            <a:miter lim="800000"/>
            <a:headEnd/>
            <a:tailEnd/>
          </a:ln>
        </p:spPr>
        <p:txBody>
          <a:bodyPr wrap="square">
            <a:spAutoFit/>
          </a:bodyPr>
          <a:lstStyle/>
          <a:p>
            <a:r>
              <a:rPr lang="en-CA" sz="3600" dirty="0">
                <a:solidFill>
                  <a:schemeClr val="bg1"/>
                </a:solidFill>
              </a:rPr>
              <a:t>Mi </a:t>
            </a:r>
            <a:r>
              <a:rPr lang="en-CA" sz="3600" dirty="0" err="1">
                <a:solidFill>
                  <a:schemeClr val="bg1"/>
                </a:solidFill>
              </a:rPr>
              <a:t>sé</a:t>
            </a:r>
            <a:r>
              <a:rPr lang="en-CA" sz="3600" dirty="0">
                <a:solidFill>
                  <a:schemeClr val="bg1"/>
                </a:solidFill>
              </a:rPr>
              <a:t> </a:t>
            </a:r>
            <a:r>
              <a:rPr lang="en-CA" sz="3600" dirty="0" err="1">
                <a:solidFill>
                  <a:schemeClr val="bg1"/>
                </a:solidFill>
              </a:rPr>
              <a:t>ri</a:t>
            </a:r>
            <a:r>
              <a:rPr lang="en-CA" sz="3600" dirty="0">
                <a:solidFill>
                  <a:schemeClr val="bg1"/>
                </a:solidFill>
              </a:rPr>
              <a:t> </a:t>
            </a:r>
            <a:r>
              <a:rPr lang="en-CA" sz="3600" dirty="0" err="1">
                <a:solidFill>
                  <a:schemeClr val="bg1"/>
                </a:solidFill>
              </a:rPr>
              <a:t>corde</a:t>
            </a:r>
            <a:endParaRPr lang="en-CA" sz="3600" dirty="0">
              <a:solidFill>
                <a:schemeClr val="bg1"/>
              </a:solidFill>
            </a:endParaRPr>
          </a:p>
        </p:txBody>
      </p:sp>
      <p:sp>
        <p:nvSpPr>
          <p:cNvPr id="7" name="TextBox 6"/>
          <p:cNvSpPr txBox="1">
            <a:spLocks noChangeArrowheads="1"/>
          </p:cNvSpPr>
          <p:nvPr/>
        </p:nvSpPr>
        <p:spPr bwMode="auto">
          <a:xfrm>
            <a:off x="179512" y="3164661"/>
            <a:ext cx="8964488" cy="3170099"/>
          </a:xfrm>
          <a:prstGeom prst="rect">
            <a:avLst/>
          </a:prstGeom>
          <a:noFill/>
          <a:ln w="9525">
            <a:noFill/>
            <a:miter lim="800000"/>
            <a:headEnd/>
            <a:tailEnd/>
          </a:ln>
        </p:spPr>
        <p:txBody>
          <a:bodyPr wrap="square">
            <a:spAutoFit/>
          </a:bodyPr>
          <a:lstStyle/>
          <a:p>
            <a:r>
              <a:rPr lang="en-CA" sz="4000" dirty="0" err="1">
                <a:solidFill>
                  <a:schemeClr val="bg1"/>
                </a:solidFill>
              </a:rPr>
              <a:t>C’est</a:t>
            </a:r>
            <a:r>
              <a:rPr lang="en-CA" sz="4000" dirty="0">
                <a:solidFill>
                  <a:schemeClr val="bg1"/>
                </a:solidFill>
              </a:rPr>
              <a:t> </a:t>
            </a:r>
            <a:r>
              <a:rPr lang="en-CA" sz="4000" dirty="0" err="1">
                <a:solidFill>
                  <a:schemeClr val="bg1"/>
                </a:solidFill>
              </a:rPr>
              <a:t>exactement</a:t>
            </a:r>
            <a:r>
              <a:rPr lang="en-CA" sz="4000" dirty="0">
                <a:solidFill>
                  <a:schemeClr val="bg1"/>
                </a:solidFill>
              </a:rPr>
              <a:t> </a:t>
            </a:r>
            <a:r>
              <a:rPr lang="en-CA" sz="4000" dirty="0" err="1">
                <a:solidFill>
                  <a:schemeClr val="bg1"/>
                </a:solidFill>
              </a:rPr>
              <a:t>ainsi</a:t>
            </a:r>
            <a:r>
              <a:rPr lang="en-CA" sz="4000" dirty="0">
                <a:solidFill>
                  <a:schemeClr val="bg1"/>
                </a:solidFill>
              </a:rPr>
              <a:t>, </a:t>
            </a:r>
            <a:r>
              <a:rPr lang="en-CA" sz="4000" dirty="0" err="1">
                <a:solidFill>
                  <a:schemeClr val="bg1"/>
                </a:solidFill>
              </a:rPr>
              <a:t>chers</a:t>
            </a:r>
            <a:r>
              <a:rPr lang="en-CA" sz="4000" dirty="0">
                <a:solidFill>
                  <a:schemeClr val="bg1"/>
                </a:solidFill>
              </a:rPr>
              <a:t> </a:t>
            </a:r>
            <a:r>
              <a:rPr lang="en-CA" sz="4000" dirty="0" err="1">
                <a:solidFill>
                  <a:schemeClr val="bg1"/>
                </a:solidFill>
              </a:rPr>
              <a:t>amis</a:t>
            </a:r>
            <a:r>
              <a:rPr lang="en-CA" sz="4000" dirty="0">
                <a:solidFill>
                  <a:schemeClr val="bg1"/>
                </a:solidFill>
              </a:rPr>
              <a:t>, que Dieu a fait </a:t>
            </a:r>
            <a:r>
              <a:rPr lang="en-CA" sz="4000" dirty="0" err="1">
                <a:solidFill>
                  <a:schemeClr val="bg1"/>
                </a:solidFill>
              </a:rPr>
              <a:t>preuve</a:t>
            </a:r>
            <a:r>
              <a:rPr lang="en-CA" sz="4000" dirty="0">
                <a:solidFill>
                  <a:schemeClr val="bg1"/>
                </a:solidFill>
              </a:rPr>
              <a:t> de </a:t>
            </a:r>
            <a:r>
              <a:rPr lang="en-CA" sz="4000" dirty="0" err="1">
                <a:solidFill>
                  <a:schemeClr val="bg1"/>
                </a:solidFill>
              </a:rPr>
              <a:t>miséricorde</a:t>
            </a:r>
            <a:r>
              <a:rPr lang="en-CA" sz="4000" dirty="0">
                <a:solidFill>
                  <a:schemeClr val="bg1"/>
                </a:solidFill>
              </a:rPr>
              <a:t> </a:t>
            </a:r>
            <a:r>
              <a:rPr lang="en-CA" sz="4000" dirty="0" err="1">
                <a:solidFill>
                  <a:schemeClr val="bg1"/>
                </a:solidFill>
              </a:rPr>
              <a:t>envers</a:t>
            </a:r>
            <a:r>
              <a:rPr lang="en-CA" sz="4000" dirty="0">
                <a:solidFill>
                  <a:schemeClr val="bg1"/>
                </a:solidFill>
              </a:rPr>
              <a:t> nous. Il a </a:t>
            </a:r>
            <a:r>
              <a:rPr lang="en-CA" sz="4000" dirty="0" err="1">
                <a:solidFill>
                  <a:schemeClr val="bg1"/>
                </a:solidFill>
              </a:rPr>
              <a:t>lui-même</a:t>
            </a:r>
            <a:r>
              <a:rPr lang="en-CA" sz="4000" dirty="0">
                <a:solidFill>
                  <a:schemeClr val="bg1"/>
                </a:solidFill>
              </a:rPr>
              <a:t> </a:t>
            </a:r>
            <a:r>
              <a:rPr lang="en-CA" sz="4000" dirty="0" err="1">
                <a:solidFill>
                  <a:schemeClr val="bg1"/>
                </a:solidFill>
              </a:rPr>
              <a:t>payé</a:t>
            </a:r>
            <a:r>
              <a:rPr lang="en-CA" sz="4000" dirty="0">
                <a:solidFill>
                  <a:schemeClr val="bg1"/>
                </a:solidFill>
              </a:rPr>
              <a:t> de Sa vie pour que nous </a:t>
            </a:r>
            <a:r>
              <a:rPr lang="en-CA" sz="4000" dirty="0" err="1">
                <a:solidFill>
                  <a:schemeClr val="bg1"/>
                </a:solidFill>
              </a:rPr>
              <a:t>puissions</a:t>
            </a:r>
            <a:r>
              <a:rPr lang="en-CA" sz="4000" dirty="0">
                <a:solidFill>
                  <a:schemeClr val="bg1"/>
                </a:solidFill>
              </a:rPr>
              <a:t> vivre.. </a:t>
            </a:r>
            <a:r>
              <a:rPr lang="en-CA" sz="4000" dirty="0" err="1">
                <a:solidFill>
                  <a:schemeClr val="bg1"/>
                </a:solidFill>
              </a:rPr>
              <a:t>Ecoutez</a:t>
            </a:r>
            <a:r>
              <a:rPr lang="en-CA" sz="4000" dirty="0">
                <a:solidFill>
                  <a:schemeClr val="bg1"/>
                </a:solidFill>
              </a:rPr>
              <a:t> la Bible :</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G-FIRE.JPG"/>
          <p:cNvPicPr>
            <a:picLocks noChangeAspect="1"/>
          </p:cNvPicPr>
          <p:nvPr/>
        </p:nvPicPr>
        <p:blipFill>
          <a:blip r:embed="rId2" cstate="print">
            <a:lum contrast="-40000"/>
          </a:blip>
          <a:srcRect/>
          <a:stretch>
            <a:fillRect/>
          </a:stretch>
        </p:blipFill>
        <p:spPr bwMode="auto">
          <a:xfrm>
            <a:off x="0" y="0"/>
            <a:ext cx="9144000" cy="6858000"/>
          </a:xfrm>
          <a:prstGeom prst="rect">
            <a:avLst/>
          </a:prstGeom>
          <a:noFill/>
          <a:ln w="9525">
            <a:noFill/>
            <a:miter lim="800000"/>
            <a:headEnd/>
            <a:tailEnd/>
          </a:ln>
        </p:spPr>
      </p:pic>
      <p:sp>
        <p:nvSpPr>
          <p:cNvPr id="15363" name="TextBox 2"/>
          <p:cNvSpPr txBox="1">
            <a:spLocks noChangeArrowheads="1"/>
          </p:cNvSpPr>
          <p:nvPr/>
        </p:nvSpPr>
        <p:spPr bwMode="auto">
          <a:xfrm>
            <a:off x="428625" y="357188"/>
            <a:ext cx="8501063" cy="3170099"/>
          </a:xfrm>
          <a:prstGeom prst="rect">
            <a:avLst/>
          </a:prstGeom>
          <a:noFill/>
          <a:ln w="9525">
            <a:noFill/>
            <a:miter lim="800000"/>
            <a:headEnd/>
            <a:tailEnd/>
          </a:ln>
        </p:spPr>
        <p:txBody>
          <a:bodyPr>
            <a:spAutoFit/>
          </a:bodyPr>
          <a:lstStyle/>
          <a:p>
            <a:r>
              <a:rPr lang="en-CA" sz="4000" u="sng" dirty="0">
                <a:solidFill>
                  <a:schemeClr val="bg1"/>
                </a:solidFill>
              </a:rPr>
              <a:t>Rom 5 : 8  LS</a:t>
            </a:r>
            <a:r>
              <a:rPr lang="en-CA" sz="4000" dirty="0">
                <a:solidFill>
                  <a:schemeClr val="bg1"/>
                </a:solidFill>
              </a:rPr>
              <a:t>  </a:t>
            </a:r>
            <a:r>
              <a:rPr lang="en-CA" sz="4000" dirty="0" err="1">
                <a:solidFill>
                  <a:schemeClr val="bg1"/>
                </a:solidFill>
              </a:rPr>
              <a:t>Mais</a:t>
            </a:r>
            <a:r>
              <a:rPr lang="en-CA" sz="4000" dirty="0">
                <a:solidFill>
                  <a:schemeClr val="bg1"/>
                </a:solidFill>
              </a:rPr>
              <a:t> Dieu </a:t>
            </a:r>
            <a:r>
              <a:rPr lang="en-CA" sz="4000" dirty="0" err="1">
                <a:solidFill>
                  <a:schemeClr val="bg1"/>
                </a:solidFill>
              </a:rPr>
              <a:t>prouve</a:t>
            </a:r>
            <a:r>
              <a:rPr lang="en-CA" sz="4000" dirty="0">
                <a:solidFill>
                  <a:schemeClr val="bg1"/>
                </a:solidFill>
              </a:rPr>
              <a:t> son amour </a:t>
            </a:r>
            <a:r>
              <a:rPr lang="en-CA" sz="4000" dirty="0" err="1">
                <a:solidFill>
                  <a:schemeClr val="bg1"/>
                </a:solidFill>
              </a:rPr>
              <a:t>envers</a:t>
            </a:r>
            <a:r>
              <a:rPr lang="en-CA" sz="4000" dirty="0">
                <a:solidFill>
                  <a:schemeClr val="bg1"/>
                </a:solidFill>
              </a:rPr>
              <a:t> nous </a:t>
            </a:r>
            <a:r>
              <a:rPr lang="en-CA" sz="4000" dirty="0" err="1">
                <a:solidFill>
                  <a:schemeClr val="bg1"/>
                </a:solidFill>
              </a:rPr>
              <a:t>en</a:t>
            </a:r>
            <a:r>
              <a:rPr lang="en-CA" sz="4000" dirty="0">
                <a:solidFill>
                  <a:schemeClr val="bg1"/>
                </a:solidFill>
              </a:rPr>
              <a:t> </a:t>
            </a:r>
            <a:r>
              <a:rPr lang="en-CA" sz="4000" dirty="0" err="1">
                <a:solidFill>
                  <a:schemeClr val="bg1"/>
                </a:solidFill>
              </a:rPr>
              <a:t>ce</a:t>
            </a:r>
            <a:r>
              <a:rPr lang="en-CA" sz="4000" dirty="0">
                <a:solidFill>
                  <a:schemeClr val="bg1"/>
                </a:solidFill>
              </a:rPr>
              <a:t> que, pendant que nous </a:t>
            </a:r>
            <a:r>
              <a:rPr lang="en-CA" sz="4000" dirty="0" err="1">
                <a:solidFill>
                  <a:schemeClr val="bg1"/>
                </a:solidFill>
              </a:rPr>
              <a:t>étions</a:t>
            </a:r>
            <a:r>
              <a:rPr lang="en-CA" sz="4000" dirty="0">
                <a:solidFill>
                  <a:schemeClr val="bg1"/>
                </a:solidFill>
              </a:rPr>
              <a:t> encore </a:t>
            </a:r>
            <a:r>
              <a:rPr lang="en-CA" sz="4000" dirty="0" err="1">
                <a:solidFill>
                  <a:schemeClr val="bg1"/>
                </a:solidFill>
              </a:rPr>
              <a:t>pécheurs</a:t>
            </a:r>
            <a:r>
              <a:rPr lang="en-CA" sz="4000" dirty="0">
                <a:solidFill>
                  <a:schemeClr val="bg1"/>
                </a:solidFill>
              </a:rPr>
              <a:t>, Christ </a:t>
            </a:r>
            <a:r>
              <a:rPr lang="en-CA" sz="4000" dirty="0" err="1">
                <a:solidFill>
                  <a:schemeClr val="bg1"/>
                </a:solidFill>
              </a:rPr>
              <a:t>est</a:t>
            </a:r>
            <a:r>
              <a:rPr lang="en-CA" sz="4000" dirty="0">
                <a:solidFill>
                  <a:schemeClr val="bg1"/>
                </a:solidFill>
              </a:rPr>
              <a:t> mort pour nous.</a:t>
            </a:r>
          </a:p>
          <a:p>
            <a:endParaRPr lang="en-CA" sz="4000" dirty="0">
              <a:solidFill>
                <a:schemeClr val="bg1"/>
              </a:solidFill>
            </a:endParaRPr>
          </a:p>
        </p:txBody>
      </p:sp>
      <p:pic>
        <p:nvPicPr>
          <p:cNvPr id="15364" name="Picture 5" descr="E046.JPG"/>
          <p:cNvPicPr>
            <a:picLocks noChangeAspect="1"/>
          </p:cNvPicPr>
          <p:nvPr/>
        </p:nvPicPr>
        <p:blipFill>
          <a:blip r:embed="rId3" cstate="print"/>
          <a:srcRect/>
          <a:stretch>
            <a:fillRect/>
          </a:stretch>
        </p:blipFill>
        <p:spPr bwMode="auto">
          <a:xfrm>
            <a:off x="2547938" y="4000500"/>
            <a:ext cx="3810000" cy="2857500"/>
          </a:xfrm>
          <a:prstGeom prst="rect">
            <a:avLst/>
          </a:prstGeom>
          <a:noFill/>
          <a:ln w="9525">
            <a:noFill/>
            <a:miter lim="800000"/>
            <a:headEnd/>
            <a:tailEnd/>
          </a:ln>
        </p:spPr>
      </p:pic>
    </p:spTree>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G-FIRE.JPG"/>
          <p:cNvPicPr>
            <a:picLocks noChangeAspect="1"/>
          </p:cNvPicPr>
          <p:nvPr/>
        </p:nvPicPr>
        <p:blipFill>
          <a:blip r:embed="rId2" cstate="print">
            <a:lum contrast="-40000"/>
          </a:blip>
          <a:srcRect/>
          <a:stretch>
            <a:fillRect/>
          </a:stretch>
        </p:blipFill>
        <p:spPr bwMode="auto">
          <a:xfrm>
            <a:off x="0" y="0"/>
            <a:ext cx="9144000" cy="6858000"/>
          </a:xfrm>
          <a:prstGeom prst="rect">
            <a:avLst/>
          </a:prstGeom>
          <a:noFill/>
          <a:ln w="9525">
            <a:noFill/>
            <a:miter lim="800000"/>
            <a:headEnd/>
            <a:tailEnd/>
          </a:ln>
        </p:spPr>
      </p:pic>
      <p:sp>
        <p:nvSpPr>
          <p:cNvPr id="15363" name="TextBox 2"/>
          <p:cNvSpPr txBox="1">
            <a:spLocks noChangeArrowheads="1"/>
          </p:cNvSpPr>
          <p:nvPr/>
        </p:nvSpPr>
        <p:spPr bwMode="auto">
          <a:xfrm>
            <a:off x="428625" y="357188"/>
            <a:ext cx="8501063" cy="3785652"/>
          </a:xfrm>
          <a:prstGeom prst="rect">
            <a:avLst/>
          </a:prstGeom>
          <a:noFill/>
          <a:ln w="9525">
            <a:noFill/>
            <a:miter lim="800000"/>
            <a:headEnd/>
            <a:tailEnd/>
          </a:ln>
        </p:spPr>
        <p:txBody>
          <a:bodyPr>
            <a:spAutoFit/>
          </a:bodyPr>
          <a:lstStyle/>
          <a:p>
            <a:r>
              <a:rPr lang="en-CA" sz="4000" dirty="0">
                <a:solidFill>
                  <a:schemeClr val="bg1"/>
                </a:solidFill>
              </a:rPr>
              <a:t>Et sans </a:t>
            </a:r>
            <a:r>
              <a:rPr lang="en-CA" sz="4000" dirty="0" err="1">
                <a:solidFill>
                  <a:schemeClr val="bg1"/>
                </a:solidFill>
              </a:rPr>
              <a:t>contredit</a:t>
            </a:r>
            <a:r>
              <a:rPr lang="en-CA" sz="4000" dirty="0">
                <a:solidFill>
                  <a:schemeClr val="bg1"/>
                </a:solidFill>
              </a:rPr>
              <a:t>, le </a:t>
            </a:r>
            <a:r>
              <a:rPr lang="en-CA" sz="4000" dirty="0" err="1">
                <a:solidFill>
                  <a:schemeClr val="bg1"/>
                </a:solidFill>
              </a:rPr>
              <a:t>mystère</a:t>
            </a:r>
            <a:r>
              <a:rPr lang="en-CA" sz="4000" dirty="0">
                <a:solidFill>
                  <a:schemeClr val="bg1"/>
                </a:solidFill>
              </a:rPr>
              <a:t> de la </a:t>
            </a:r>
            <a:r>
              <a:rPr lang="en-CA" sz="4000" dirty="0" err="1">
                <a:solidFill>
                  <a:schemeClr val="bg1"/>
                </a:solidFill>
              </a:rPr>
              <a:t>piété</a:t>
            </a:r>
            <a:r>
              <a:rPr lang="en-CA" sz="4000" dirty="0">
                <a:solidFill>
                  <a:schemeClr val="bg1"/>
                </a:solidFill>
              </a:rPr>
              <a:t> </a:t>
            </a:r>
            <a:r>
              <a:rPr lang="en-CA" sz="4000" dirty="0" err="1">
                <a:solidFill>
                  <a:schemeClr val="bg1"/>
                </a:solidFill>
              </a:rPr>
              <a:t>est</a:t>
            </a:r>
            <a:r>
              <a:rPr lang="en-CA" sz="4000" dirty="0">
                <a:solidFill>
                  <a:schemeClr val="bg1"/>
                </a:solidFill>
              </a:rPr>
              <a:t> grand : </a:t>
            </a:r>
            <a:r>
              <a:rPr lang="en-CA" sz="4000" dirty="0" err="1">
                <a:solidFill>
                  <a:schemeClr val="bg1"/>
                </a:solidFill>
              </a:rPr>
              <a:t>celui</a:t>
            </a:r>
            <a:r>
              <a:rPr lang="en-CA" sz="4000" dirty="0">
                <a:solidFill>
                  <a:schemeClr val="bg1"/>
                </a:solidFill>
              </a:rPr>
              <a:t> qui a </a:t>
            </a:r>
            <a:r>
              <a:rPr lang="en-CA" sz="4000" dirty="0" err="1">
                <a:solidFill>
                  <a:schemeClr val="bg1"/>
                </a:solidFill>
              </a:rPr>
              <a:t>été</a:t>
            </a:r>
            <a:r>
              <a:rPr lang="en-CA" sz="4000" dirty="0">
                <a:solidFill>
                  <a:schemeClr val="bg1"/>
                </a:solidFill>
              </a:rPr>
              <a:t> </a:t>
            </a:r>
            <a:r>
              <a:rPr lang="en-CA" sz="4000" dirty="0" err="1">
                <a:solidFill>
                  <a:schemeClr val="bg1"/>
                </a:solidFill>
              </a:rPr>
              <a:t>manifesté</a:t>
            </a:r>
            <a:r>
              <a:rPr lang="en-CA" sz="4000" dirty="0">
                <a:solidFill>
                  <a:schemeClr val="bg1"/>
                </a:solidFill>
              </a:rPr>
              <a:t> </a:t>
            </a:r>
            <a:r>
              <a:rPr lang="en-CA" sz="4000" dirty="0" err="1">
                <a:solidFill>
                  <a:schemeClr val="bg1"/>
                </a:solidFill>
              </a:rPr>
              <a:t>en</a:t>
            </a:r>
            <a:r>
              <a:rPr lang="en-CA" sz="4000" dirty="0">
                <a:solidFill>
                  <a:schemeClr val="bg1"/>
                </a:solidFill>
              </a:rPr>
              <a:t> chair, </a:t>
            </a:r>
            <a:r>
              <a:rPr lang="en-CA" sz="4000" dirty="0" err="1">
                <a:solidFill>
                  <a:schemeClr val="bg1"/>
                </a:solidFill>
              </a:rPr>
              <a:t>justifié</a:t>
            </a:r>
            <a:r>
              <a:rPr lang="en-CA" sz="4000" dirty="0">
                <a:solidFill>
                  <a:schemeClr val="bg1"/>
                </a:solidFill>
              </a:rPr>
              <a:t> par </a:t>
            </a:r>
            <a:r>
              <a:rPr lang="en-CA" sz="4000" dirty="0" err="1">
                <a:solidFill>
                  <a:schemeClr val="bg1"/>
                </a:solidFill>
              </a:rPr>
              <a:t>l’Esprit</a:t>
            </a:r>
            <a:r>
              <a:rPr lang="en-CA" sz="4000" dirty="0">
                <a:solidFill>
                  <a:schemeClr val="bg1"/>
                </a:solidFill>
              </a:rPr>
              <a:t>, vu des </a:t>
            </a:r>
            <a:r>
              <a:rPr lang="en-CA" sz="4000" dirty="0" err="1">
                <a:solidFill>
                  <a:schemeClr val="bg1"/>
                </a:solidFill>
              </a:rPr>
              <a:t>anges</a:t>
            </a:r>
            <a:r>
              <a:rPr lang="en-CA" sz="4000" dirty="0">
                <a:solidFill>
                  <a:schemeClr val="bg1"/>
                </a:solidFill>
              </a:rPr>
              <a:t>, </a:t>
            </a:r>
            <a:r>
              <a:rPr lang="en-CA" sz="4000" dirty="0" err="1">
                <a:solidFill>
                  <a:schemeClr val="bg1"/>
                </a:solidFill>
              </a:rPr>
              <a:t>prêché</a:t>
            </a:r>
            <a:r>
              <a:rPr lang="en-CA" sz="4000" dirty="0">
                <a:solidFill>
                  <a:schemeClr val="bg1"/>
                </a:solidFill>
              </a:rPr>
              <a:t> aux </a:t>
            </a:r>
            <a:r>
              <a:rPr lang="en-CA" sz="4000" dirty="0" err="1">
                <a:solidFill>
                  <a:schemeClr val="bg1"/>
                </a:solidFill>
              </a:rPr>
              <a:t>Gentils</a:t>
            </a:r>
            <a:r>
              <a:rPr lang="en-CA" sz="4000" dirty="0">
                <a:solidFill>
                  <a:schemeClr val="bg1"/>
                </a:solidFill>
              </a:rPr>
              <a:t>, cru dans le monde, </a:t>
            </a:r>
            <a:r>
              <a:rPr lang="en-CA" sz="4000" dirty="0" err="1">
                <a:solidFill>
                  <a:schemeClr val="bg1"/>
                </a:solidFill>
              </a:rPr>
              <a:t>élevé</a:t>
            </a:r>
            <a:r>
              <a:rPr lang="en-CA" sz="4000" dirty="0">
                <a:solidFill>
                  <a:schemeClr val="bg1"/>
                </a:solidFill>
              </a:rPr>
              <a:t> dans la gloire.  </a:t>
            </a:r>
            <a:r>
              <a:rPr lang="en-CA" sz="4000" u="sng" dirty="0">
                <a:solidFill>
                  <a:schemeClr val="bg1"/>
                </a:solidFill>
              </a:rPr>
              <a:t>1 Tim. 3 : 16</a:t>
            </a:r>
          </a:p>
        </p:txBody>
      </p:sp>
      <p:pic>
        <p:nvPicPr>
          <p:cNvPr id="15364" name="Picture 5" descr="E046.JPG"/>
          <p:cNvPicPr>
            <a:picLocks noChangeAspect="1"/>
          </p:cNvPicPr>
          <p:nvPr/>
        </p:nvPicPr>
        <p:blipFill>
          <a:blip r:embed="rId3" cstate="print"/>
          <a:srcRect/>
          <a:stretch>
            <a:fillRect/>
          </a:stretch>
        </p:blipFill>
        <p:spPr bwMode="auto">
          <a:xfrm>
            <a:off x="2547938" y="4000500"/>
            <a:ext cx="3810000" cy="2857500"/>
          </a:xfrm>
          <a:prstGeom prst="rect">
            <a:avLst/>
          </a:prstGeom>
          <a:noFill/>
          <a:ln w="9525">
            <a:noFill/>
            <a:miter lim="800000"/>
            <a:headEnd/>
            <a:tailEnd/>
          </a:ln>
        </p:spPr>
      </p:pic>
      <p:pic>
        <p:nvPicPr>
          <p:cNvPr id="5" name="Picture 5" descr="E046.JPG"/>
          <p:cNvPicPr>
            <a:picLocks noChangeAspect="1"/>
          </p:cNvPicPr>
          <p:nvPr/>
        </p:nvPicPr>
        <p:blipFill>
          <a:blip r:embed="rId3" cstate="print"/>
          <a:srcRect/>
          <a:stretch>
            <a:fillRect/>
          </a:stretch>
        </p:blipFill>
        <p:spPr bwMode="auto">
          <a:xfrm>
            <a:off x="2571736" y="4000500"/>
            <a:ext cx="3810000" cy="2857500"/>
          </a:xfrm>
          <a:prstGeom prst="rect">
            <a:avLst/>
          </a:prstGeom>
          <a:noFill/>
          <a:ln w="9525">
            <a:noFill/>
            <a:miter lim="800000"/>
            <a:headEnd/>
            <a:tailEnd/>
          </a:ln>
        </p:spPr>
      </p:pic>
    </p:spTree>
  </p:cSld>
  <p:clrMapOvr>
    <a:masterClrMapping/>
  </p:clrMapOvr>
  <p:transition>
    <p:plus/>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G-FIRE.JPG"/>
          <p:cNvPicPr>
            <a:picLocks noChangeAspect="1"/>
          </p:cNvPicPr>
          <p:nvPr/>
        </p:nvPicPr>
        <p:blipFill>
          <a:blip r:embed="rId2" cstate="print">
            <a:lum contrast="-40000"/>
          </a:blip>
          <a:srcRect/>
          <a:stretch>
            <a:fillRect/>
          </a:stretch>
        </p:blipFill>
        <p:spPr bwMode="auto">
          <a:xfrm>
            <a:off x="0" y="71462"/>
            <a:ext cx="9144000" cy="6858000"/>
          </a:xfrm>
          <a:prstGeom prst="rect">
            <a:avLst/>
          </a:prstGeom>
          <a:noFill/>
          <a:ln w="9525">
            <a:noFill/>
            <a:miter lim="800000"/>
            <a:headEnd/>
            <a:tailEnd/>
          </a:ln>
        </p:spPr>
      </p:pic>
      <p:sp>
        <p:nvSpPr>
          <p:cNvPr id="16387" name="TextBox 2"/>
          <p:cNvSpPr txBox="1">
            <a:spLocks noChangeArrowheads="1"/>
          </p:cNvSpPr>
          <p:nvPr/>
        </p:nvSpPr>
        <p:spPr bwMode="auto">
          <a:xfrm>
            <a:off x="428625" y="0"/>
            <a:ext cx="8501063" cy="1938992"/>
          </a:xfrm>
          <a:prstGeom prst="rect">
            <a:avLst/>
          </a:prstGeom>
          <a:noFill/>
          <a:ln w="9525">
            <a:noFill/>
            <a:miter lim="800000"/>
            <a:headEnd/>
            <a:tailEnd/>
          </a:ln>
        </p:spPr>
        <p:txBody>
          <a:bodyPr wrap="square">
            <a:spAutoFit/>
          </a:bodyPr>
          <a:lstStyle/>
          <a:p>
            <a:r>
              <a:rPr lang="en-CA" sz="4000" dirty="0">
                <a:solidFill>
                  <a:schemeClr val="bg1"/>
                </a:solidFill>
              </a:rPr>
              <a:t>Au commencement </a:t>
            </a:r>
            <a:r>
              <a:rPr lang="en-CA" sz="4000" dirty="0" err="1">
                <a:solidFill>
                  <a:schemeClr val="bg1"/>
                </a:solidFill>
              </a:rPr>
              <a:t>était</a:t>
            </a:r>
            <a:r>
              <a:rPr lang="en-CA" sz="4000" dirty="0">
                <a:solidFill>
                  <a:schemeClr val="bg1"/>
                </a:solidFill>
              </a:rPr>
              <a:t> la Parole, et la Parole </a:t>
            </a:r>
            <a:r>
              <a:rPr lang="en-CA" sz="4000" dirty="0" err="1">
                <a:solidFill>
                  <a:schemeClr val="bg1"/>
                </a:solidFill>
              </a:rPr>
              <a:t>était</a:t>
            </a:r>
            <a:r>
              <a:rPr lang="en-CA" sz="4000" dirty="0">
                <a:solidFill>
                  <a:schemeClr val="bg1"/>
                </a:solidFill>
              </a:rPr>
              <a:t> avec Dieu, et la Parole </a:t>
            </a:r>
            <a:r>
              <a:rPr lang="en-CA" sz="4000" dirty="0" err="1">
                <a:solidFill>
                  <a:schemeClr val="bg1"/>
                </a:solidFill>
              </a:rPr>
              <a:t>était</a:t>
            </a:r>
            <a:r>
              <a:rPr lang="en-CA" sz="4000" dirty="0">
                <a:solidFill>
                  <a:schemeClr val="bg1"/>
                </a:solidFill>
              </a:rPr>
              <a:t> Dieu. </a:t>
            </a:r>
            <a:r>
              <a:rPr lang="en-CA" sz="4000" u="sng" dirty="0">
                <a:solidFill>
                  <a:schemeClr val="bg1"/>
                </a:solidFill>
              </a:rPr>
              <a:t>Jean 1 : 1</a:t>
            </a:r>
          </a:p>
        </p:txBody>
      </p:sp>
      <p:sp>
        <p:nvSpPr>
          <p:cNvPr id="4" name="TextBox 3"/>
          <p:cNvSpPr txBox="1">
            <a:spLocks noChangeArrowheads="1"/>
          </p:cNvSpPr>
          <p:nvPr/>
        </p:nvSpPr>
        <p:spPr bwMode="auto">
          <a:xfrm>
            <a:off x="642938" y="2071679"/>
            <a:ext cx="8072437" cy="1323439"/>
          </a:xfrm>
          <a:prstGeom prst="rect">
            <a:avLst/>
          </a:prstGeom>
          <a:noFill/>
          <a:ln w="9525">
            <a:noFill/>
            <a:miter lim="800000"/>
            <a:headEnd/>
            <a:tailEnd/>
          </a:ln>
        </p:spPr>
        <p:txBody>
          <a:bodyPr wrap="square">
            <a:spAutoFit/>
          </a:bodyPr>
          <a:lstStyle/>
          <a:p>
            <a:r>
              <a:rPr lang="en-CA" sz="4000" dirty="0">
                <a:solidFill>
                  <a:schemeClr val="bg1"/>
                </a:solidFill>
              </a:rPr>
              <a:t>Et le </a:t>
            </a:r>
            <a:r>
              <a:rPr lang="en-CA" sz="4000" dirty="0" err="1">
                <a:solidFill>
                  <a:schemeClr val="bg1"/>
                </a:solidFill>
              </a:rPr>
              <a:t>Verbe</a:t>
            </a:r>
            <a:r>
              <a:rPr lang="en-CA" sz="4000" dirty="0">
                <a:solidFill>
                  <a:schemeClr val="bg1"/>
                </a:solidFill>
              </a:rPr>
              <a:t> </a:t>
            </a:r>
            <a:r>
              <a:rPr lang="en-CA" sz="4000" dirty="0" err="1">
                <a:solidFill>
                  <a:schemeClr val="bg1"/>
                </a:solidFill>
              </a:rPr>
              <a:t>s’est</a:t>
            </a:r>
            <a:r>
              <a:rPr lang="en-CA" sz="4000" dirty="0">
                <a:solidFill>
                  <a:schemeClr val="bg1"/>
                </a:solidFill>
              </a:rPr>
              <a:t> fait chair, et Il a </a:t>
            </a:r>
            <a:r>
              <a:rPr lang="en-CA" sz="4000" dirty="0" err="1">
                <a:solidFill>
                  <a:schemeClr val="bg1"/>
                </a:solidFill>
              </a:rPr>
              <a:t>habité</a:t>
            </a:r>
            <a:r>
              <a:rPr lang="en-CA" sz="4000" dirty="0">
                <a:solidFill>
                  <a:schemeClr val="bg1"/>
                </a:solidFill>
              </a:rPr>
              <a:t> </a:t>
            </a:r>
            <a:r>
              <a:rPr lang="en-CA" sz="4000" dirty="0" err="1">
                <a:solidFill>
                  <a:schemeClr val="bg1"/>
                </a:solidFill>
              </a:rPr>
              <a:t>parmi</a:t>
            </a:r>
            <a:r>
              <a:rPr lang="en-CA" sz="4000" dirty="0">
                <a:solidFill>
                  <a:schemeClr val="bg1"/>
                </a:solidFill>
              </a:rPr>
              <a:t> nous. </a:t>
            </a:r>
            <a:r>
              <a:rPr lang="en-CA" sz="4000" u="sng" dirty="0">
                <a:solidFill>
                  <a:schemeClr val="bg1"/>
                </a:solidFill>
              </a:rPr>
              <a:t>Jean 1 : 14</a:t>
            </a:r>
          </a:p>
        </p:txBody>
      </p:sp>
      <p:pic>
        <p:nvPicPr>
          <p:cNvPr id="6" name="Picture 5" descr="E046.JPG"/>
          <p:cNvPicPr>
            <a:picLocks noChangeAspect="1"/>
          </p:cNvPicPr>
          <p:nvPr/>
        </p:nvPicPr>
        <p:blipFill>
          <a:blip r:embed="rId3" cstate="print"/>
          <a:srcRect/>
          <a:stretch>
            <a:fillRect/>
          </a:stretch>
        </p:blipFill>
        <p:spPr bwMode="auto">
          <a:xfrm>
            <a:off x="2571736" y="3500438"/>
            <a:ext cx="3810000" cy="3357562"/>
          </a:xfrm>
          <a:prstGeom prst="rect">
            <a:avLst/>
          </a:prstGeom>
          <a:noFill/>
          <a:ln w="9525">
            <a:noFill/>
            <a:miter lim="800000"/>
            <a:headEnd/>
            <a:tailEnd/>
          </a:ln>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up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107504" y="188640"/>
            <a:ext cx="9036496" cy="6247864"/>
          </a:xfrm>
          <a:prstGeom prst="rect">
            <a:avLst/>
          </a:prstGeom>
          <a:noFill/>
        </p:spPr>
        <p:txBody>
          <a:bodyPr wrap="square" rtlCol="0">
            <a:spAutoFit/>
          </a:bodyPr>
          <a:lstStyle/>
          <a:p>
            <a:r>
              <a:rPr lang="en-CA" sz="4000" b="1" u="sng" dirty="0"/>
              <a:t>-</a:t>
            </a:r>
            <a:r>
              <a:rPr lang="en-CA" sz="4000" b="1" u="sng" dirty="0">
                <a:hlinkClick r:id="rId2"/>
              </a:rPr>
              <a:t>Exode 21 : 1-6</a:t>
            </a:r>
            <a:r>
              <a:rPr lang="en-CA" sz="4000" b="1" dirty="0"/>
              <a:t>: </a:t>
            </a:r>
            <a:r>
              <a:rPr lang="en-CA" sz="4000" b="1" dirty="0" err="1"/>
              <a:t>Acheter</a:t>
            </a:r>
            <a:r>
              <a:rPr lang="en-CA" sz="4000" b="1" dirty="0"/>
              <a:t> un </a:t>
            </a:r>
            <a:r>
              <a:rPr lang="en-CA" sz="4000" b="1" dirty="0" err="1"/>
              <a:t>serviteur</a:t>
            </a:r>
            <a:r>
              <a:rPr lang="en-CA" sz="4000" b="1" dirty="0"/>
              <a:t> </a:t>
            </a:r>
            <a:r>
              <a:rPr lang="en-CA" sz="4000" b="1" dirty="0" err="1"/>
              <a:t>hébreu</a:t>
            </a:r>
            <a:r>
              <a:rPr lang="en-CA" sz="4000" b="1" dirty="0"/>
              <a:t>… pour </a:t>
            </a:r>
            <a:r>
              <a:rPr lang="en-CA" sz="4000" b="1" dirty="0" err="1"/>
              <a:t>rester</a:t>
            </a:r>
            <a:r>
              <a:rPr lang="en-CA" sz="4000" b="1" dirty="0"/>
              <a:t> </a:t>
            </a:r>
            <a:r>
              <a:rPr lang="en-CA" sz="4000" b="1" dirty="0" err="1"/>
              <a:t>toujours</a:t>
            </a:r>
            <a:r>
              <a:rPr lang="en-CA" sz="4000" b="1" dirty="0"/>
              <a:t> dans la </a:t>
            </a:r>
            <a:r>
              <a:rPr lang="en-CA" sz="4000" b="1" dirty="0" err="1"/>
              <a:t>famille</a:t>
            </a:r>
            <a:r>
              <a:rPr lang="en-CA" sz="4000" b="1" dirty="0"/>
              <a:t>. </a:t>
            </a:r>
            <a:r>
              <a:rPr lang="en-CA" sz="4000" b="1" dirty="0" err="1"/>
              <a:t>Jésus</a:t>
            </a:r>
            <a:r>
              <a:rPr lang="en-CA" sz="4000" b="1" dirty="0"/>
              <a:t> </a:t>
            </a:r>
            <a:r>
              <a:rPr lang="en-CA" sz="4000" b="1" dirty="0" err="1"/>
              <a:t>est</a:t>
            </a:r>
            <a:r>
              <a:rPr lang="en-CA" sz="4000" b="1" dirty="0"/>
              <a:t> dans la </a:t>
            </a:r>
            <a:r>
              <a:rPr lang="en-CA" sz="4000" b="1" dirty="0" err="1"/>
              <a:t>famille</a:t>
            </a:r>
            <a:r>
              <a:rPr lang="en-CA" sz="4000" b="1" dirty="0"/>
              <a:t> </a:t>
            </a:r>
            <a:r>
              <a:rPr lang="en-CA" sz="4000" b="1" dirty="0" err="1"/>
              <a:t>humaine</a:t>
            </a:r>
            <a:r>
              <a:rPr lang="en-CA" sz="4000" b="1" dirty="0"/>
              <a:t> pour </a:t>
            </a:r>
            <a:r>
              <a:rPr lang="en-CA" sz="4000" b="1" dirty="0" err="1"/>
              <a:t>toujours</a:t>
            </a:r>
            <a:r>
              <a:rPr lang="en-CA" sz="4000" b="1" dirty="0"/>
              <a:t> : </a:t>
            </a:r>
          </a:p>
          <a:p>
            <a:r>
              <a:rPr lang="en-CA" sz="4000" b="1" dirty="0">
                <a:hlinkClick r:id="rId3"/>
              </a:rPr>
              <a:t>Heb. 13 : 8</a:t>
            </a:r>
            <a:r>
              <a:rPr lang="en-CA" sz="4000" b="1" dirty="0"/>
              <a:t>… </a:t>
            </a:r>
            <a:r>
              <a:rPr lang="en-CA" sz="4000" b="1" dirty="0">
                <a:hlinkClick r:id="rId4"/>
              </a:rPr>
              <a:t>Heb. 2:11-14</a:t>
            </a:r>
            <a:r>
              <a:rPr lang="en-CA" sz="4000" b="1" dirty="0"/>
              <a:t>…</a:t>
            </a:r>
          </a:p>
          <a:p>
            <a:r>
              <a:rPr lang="en-CA" sz="4000" b="1" dirty="0"/>
              <a:t>- La </a:t>
            </a:r>
            <a:r>
              <a:rPr lang="en-CA" sz="4000" b="1" dirty="0" err="1"/>
              <a:t>loi</a:t>
            </a:r>
            <a:r>
              <a:rPr lang="en-CA" sz="4000" b="1" dirty="0"/>
              <a:t> du plus </a:t>
            </a:r>
            <a:r>
              <a:rPr lang="en-CA" sz="4000" b="1" dirty="0" err="1"/>
              <a:t>proche</a:t>
            </a:r>
            <a:r>
              <a:rPr lang="en-CA" sz="4000" b="1" dirty="0"/>
              <a:t> parent : </a:t>
            </a:r>
            <a:r>
              <a:rPr lang="en-CA" sz="4000" b="1" dirty="0">
                <a:hlinkClick r:id="rId5"/>
              </a:rPr>
              <a:t>Ruth 2 : 19, 20</a:t>
            </a:r>
            <a:r>
              <a:rPr lang="en-CA" sz="4000" b="1" dirty="0"/>
              <a:t>, </a:t>
            </a:r>
            <a:r>
              <a:rPr lang="en-CA" sz="4000" b="1" dirty="0">
                <a:hlinkClick r:id="rId6"/>
              </a:rPr>
              <a:t>Esa. 45 : 18</a:t>
            </a:r>
            <a:r>
              <a:rPr lang="en-CA" sz="4000" b="1" dirty="0"/>
              <a:t>, </a:t>
            </a:r>
            <a:r>
              <a:rPr lang="en-CA" sz="4000" b="1" dirty="0">
                <a:hlinkClick r:id="rId7"/>
              </a:rPr>
              <a:t>Prov. 10 : 30</a:t>
            </a:r>
            <a:r>
              <a:rPr lang="en-CA" sz="4000" b="1" dirty="0"/>
              <a:t>, </a:t>
            </a:r>
            <a:r>
              <a:rPr lang="en-CA" sz="4000" b="1" dirty="0">
                <a:hlinkClick r:id="rId8"/>
              </a:rPr>
              <a:t>Mat. 5 : 5</a:t>
            </a:r>
            <a:r>
              <a:rPr lang="en-CA" sz="4000" b="1" dirty="0"/>
              <a:t>.</a:t>
            </a:r>
          </a:p>
          <a:p>
            <a:r>
              <a:rPr lang="en-CA" sz="4000" b="1" dirty="0"/>
              <a:t>	- </a:t>
            </a:r>
            <a:r>
              <a:rPr lang="en-CA" sz="4000" b="1" dirty="0" err="1"/>
              <a:t>garder</a:t>
            </a:r>
            <a:r>
              <a:rPr lang="en-CA" sz="4000" b="1" dirty="0"/>
              <a:t> la </a:t>
            </a:r>
            <a:r>
              <a:rPr lang="en-CA" sz="4000" b="1" dirty="0" err="1"/>
              <a:t>terre</a:t>
            </a:r>
            <a:r>
              <a:rPr lang="en-CA" sz="4000" b="1" dirty="0"/>
              <a:t> dans la </a:t>
            </a:r>
            <a:r>
              <a:rPr lang="en-CA" sz="4000" b="1" dirty="0" err="1"/>
              <a:t>famille</a:t>
            </a:r>
            <a:r>
              <a:rPr lang="en-CA" sz="4000" b="1" dirty="0"/>
              <a:t>…</a:t>
            </a:r>
          </a:p>
          <a:p>
            <a:r>
              <a:rPr lang="en-CA" sz="4000" b="1" dirty="0"/>
              <a:t>	- </a:t>
            </a:r>
            <a:r>
              <a:rPr lang="en-CA" sz="4000" b="1" dirty="0" err="1"/>
              <a:t>terre</a:t>
            </a:r>
            <a:r>
              <a:rPr lang="en-CA" sz="4000" b="1" dirty="0"/>
              <a:t> </a:t>
            </a:r>
            <a:r>
              <a:rPr lang="en-CA" sz="4000" b="1" dirty="0" err="1"/>
              <a:t>faite</a:t>
            </a:r>
            <a:r>
              <a:rPr lang="en-CA" sz="4000" b="1" dirty="0"/>
              <a:t> pour </a:t>
            </a:r>
            <a:r>
              <a:rPr lang="en-CA" sz="4000" b="1" dirty="0" err="1"/>
              <a:t>être</a:t>
            </a:r>
            <a:r>
              <a:rPr lang="en-CA" sz="4000" b="1" dirty="0"/>
              <a:t> </a:t>
            </a:r>
            <a:r>
              <a:rPr lang="en-CA" sz="4000" b="1" dirty="0" err="1"/>
              <a:t>habitée</a:t>
            </a:r>
            <a:r>
              <a:rPr lang="en-CA" sz="4000" b="1" dirty="0"/>
              <a:t>…</a:t>
            </a:r>
          </a:p>
        </p:txBody>
      </p:sp>
    </p:spTree>
    <p:extLst>
      <p:ext uri="{BB962C8B-B14F-4D97-AF65-F5344CB8AC3E}">
        <p14:creationId xmlns:p14="http://schemas.microsoft.com/office/powerpoint/2010/main" val="19912635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extBox 1"/>
          <p:cNvSpPr txBox="1"/>
          <p:nvPr/>
        </p:nvSpPr>
        <p:spPr>
          <a:xfrm>
            <a:off x="179512" y="35859"/>
            <a:ext cx="8948010" cy="6186309"/>
          </a:xfrm>
          <a:prstGeom prst="rect">
            <a:avLst/>
          </a:prstGeom>
          <a:noFill/>
        </p:spPr>
        <p:txBody>
          <a:bodyPr wrap="square" rtlCol="0">
            <a:spAutoFit/>
          </a:bodyPr>
          <a:lstStyle/>
          <a:p>
            <a:r>
              <a:rPr lang="en-CA" sz="3600" dirty="0">
                <a:solidFill>
                  <a:schemeClr val="bg1"/>
                </a:solidFill>
              </a:rPr>
              <a:t>Et je vis un nouveau </a:t>
            </a:r>
            <a:r>
              <a:rPr lang="en-CA" sz="3600" dirty="0" err="1">
                <a:solidFill>
                  <a:schemeClr val="bg1"/>
                </a:solidFill>
              </a:rPr>
              <a:t>ciel</a:t>
            </a:r>
            <a:r>
              <a:rPr lang="en-CA" sz="3600" dirty="0">
                <a:solidFill>
                  <a:schemeClr val="bg1"/>
                </a:solidFill>
              </a:rPr>
              <a:t> et </a:t>
            </a:r>
            <a:r>
              <a:rPr lang="en-CA" sz="3600" dirty="0" err="1">
                <a:solidFill>
                  <a:schemeClr val="bg1"/>
                </a:solidFill>
              </a:rPr>
              <a:t>une</a:t>
            </a:r>
            <a:r>
              <a:rPr lang="en-CA" sz="3600" dirty="0">
                <a:solidFill>
                  <a:schemeClr val="bg1"/>
                </a:solidFill>
              </a:rPr>
              <a:t> nouvelle </a:t>
            </a:r>
            <a:r>
              <a:rPr lang="en-CA" sz="3600" dirty="0" err="1">
                <a:solidFill>
                  <a:schemeClr val="bg1"/>
                </a:solidFill>
              </a:rPr>
              <a:t>terre</a:t>
            </a:r>
            <a:r>
              <a:rPr lang="en-CA" sz="3600" dirty="0">
                <a:solidFill>
                  <a:schemeClr val="bg1"/>
                </a:solidFill>
              </a:rPr>
              <a:t>, car le premier </a:t>
            </a:r>
            <a:r>
              <a:rPr lang="en-CA" sz="3600" dirty="0" err="1">
                <a:solidFill>
                  <a:schemeClr val="bg1"/>
                </a:solidFill>
              </a:rPr>
              <a:t>ciel</a:t>
            </a:r>
            <a:r>
              <a:rPr lang="en-CA" sz="3600" dirty="0">
                <a:solidFill>
                  <a:schemeClr val="bg1"/>
                </a:solidFill>
              </a:rPr>
              <a:t> et la première </a:t>
            </a:r>
            <a:r>
              <a:rPr lang="en-CA" sz="3600" dirty="0" err="1">
                <a:solidFill>
                  <a:schemeClr val="bg1"/>
                </a:solidFill>
              </a:rPr>
              <a:t>terre</a:t>
            </a:r>
            <a:r>
              <a:rPr lang="en-CA" sz="3600" dirty="0">
                <a:solidFill>
                  <a:schemeClr val="bg1"/>
                </a:solidFill>
              </a:rPr>
              <a:t> </a:t>
            </a:r>
            <a:r>
              <a:rPr lang="en-CA" sz="3600" dirty="0" err="1">
                <a:solidFill>
                  <a:schemeClr val="bg1"/>
                </a:solidFill>
              </a:rPr>
              <a:t>avaient</a:t>
            </a:r>
            <a:r>
              <a:rPr lang="en-CA" sz="3600" dirty="0">
                <a:solidFill>
                  <a:schemeClr val="bg1"/>
                </a:solidFill>
              </a:rPr>
              <a:t> </a:t>
            </a:r>
            <a:r>
              <a:rPr lang="en-CA" sz="3600" dirty="0" err="1">
                <a:solidFill>
                  <a:schemeClr val="bg1"/>
                </a:solidFill>
              </a:rPr>
              <a:t>disparu</a:t>
            </a:r>
            <a:r>
              <a:rPr lang="en-CA" sz="3600" dirty="0">
                <a:solidFill>
                  <a:schemeClr val="bg1"/>
                </a:solidFill>
              </a:rPr>
              <a:t>, et il </a:t>
            </a:r>
            <a:r>
              <a:rPr lang="en-CA" sz="3600" dirty="0" err="1">
                <a:solidFill>
                  <a:schemeClr val="bg1"/>
                </a:solidFill>
              </a:rPr>
              <a:t>n’y</a:t>
            </a:r>
            <a:r>
              <a:rPr lang="en-CA" sz="3600" dirty="0">
                <a:solidFill>
                  <a:schemeClr val="bg1"/>
                </a:solidFill>
              </a:rPr>
              <a:t> </a:t>
            </a:r>
            <a:r>
              <a:rPr lang="en-CA" sz="3600" dirty="0" err="1">
                <a:solidFill>
                  <a:schemeClr val="bg1"/>
                </a:solidFill>
              </a:rPr>
              <a:t>avait</a:t>
            </a:r>
            <a:r>
              <a:rPr lang="en-CA" sz="3600" dirty="0">
                <a:solidFill>
                  <a:schemeClr val="bg1"/>
                </a:solidFill>
              </a:rPr>
              <a:t> plus de mer. 2 Et </a:t>
            </a:r>
            <a:r>
              <a:rPr lang="en-CA" sz="3600" dirty="0" err="1">
                <a:solidFill>
                  <a:schemeClr val="bg1"/>
                </a:solidFill>
              </a:rPr>
              <a:t>moi</a:t>
            </a:r>
            <a:r>
              <a:rPr lang="en-CA" sz="3600" dirty="0">
                <a:solidFill>
                  <a:schemeClr val="bg1"/>
                </a:solidFill>
              </a:rPr>
              <a:t>, Jean, je vis </a:t>
            </a:r>
            <a:r>
              <a:rPr lang="en-CA" sz="3600" dirty="0" err="1">
                <a:solidFill>
                  <a:schemeClr val="bg1"/>
                </a:solidFill>
              </a:rPr>
              <a:t>descendre</a:t>
            </a:r>
            <a:r>
              <a:rPr lang="en-CA" sz="3600" dirty="0">
                <a:solidFill>
                  <a:schemeClr val="bg1"/>
                </a:solidFill>
              </a:rPr>
              <a:t> du </a:t>
            </a:r>
            <a:r>
              <a:rPr lang="en-CA" sz="3600" dirty="0" err="1">
                <a:solidFill>
                  <a:schemeClr val="bg1"/>
                </a:solidFill>
              </a:rPr>
              <a:t>ciel</a:t>
            </a:r>
            <a:r>
              <a:rPr lang="en-CA" sz="3600" dirty="0">
                <a:solidFill>
                  <a:schemeClr val="bg1"/>
                </a:solidFill>
              </a:rPr>
              <a:t> de la </a:t>
            </a:r>
            <a:r>
              <a:rPr lang="en-CA" sz="3600" dirty="0" err="1">
                <a:solidFill>
                  <a:schemeClr val="bg1"/>
                </a:solidFill>
              </a:rPr>
              <a:t>ville</a:t>
            </a:r>
            <a:r>
              <a:rPr lang="en-CA" sz="3600" dirty="0">
                <a:solidFill>
                  <a:schemeClr val="bg1"/>
                </a:solidFill>
              </a:rPr>
              <a:t> </a:t>
            </a:r>
            <a:r>
              <a:rPr lang="en-CA" sz="3600" dirty="0" err="1">
                <a:solidFill>
                  <a:schemeClr val="bg1"/>
                </a:solidFill>
              </a:rPr>
              <a:t>sainte</a:t>
            </a:r>
            <a:r>
              <a:rPr lang="en-CA" sz="3600" dirty="0">
                <a:solidFill>
                  <a:schemeClr val="bg1"/>
                </a:solidFill>
              </a:rPr>
              <a:t>, la nouvelle Jerusalem, 3 Et </a:t>
            </a:r>
            <a:r>
              <a:rPr lang="en-CA" sz="3600" dirty="0" err="1">
                <a:solidFill>
                  <a:schemeClr val="bg1"/>
                </a:solidFill>
              </a:rPr>
              <a:t>j’entendis</a:t>
            </a:r>
            <a:r>
              <a:rPr lang="en-CA" sz="3600" dirty="0">
                <a:solidFill>
                  <a:schemeClr val="bg1"/>
                </a:solidFill>
              </a:rPr>
              <a:t> du </a:t>
            </a:r>
            <a:r>
              <a:rPr lang="en-CA" sz="3600" dirty="0" err="1">
                <a:solidFill>
                  <a:schemeClr val="bg1"/>
                </a:solidFill>
              </a:rPr>
              <a:t>ciel</a:t>
            </a:r>
            <a:r>
              <a:rPr lang="en-CA" sz="3600" dirty="0">
                <a:solidFill>
                  <a:schemeClr val="bg1"/>
                </a:solidFill>
              </a:rPr>
              <a:t> </a:t>
            </a:r>
            <a:r>
              <a:rPr lang="en-CA" sz="3600" dirty="0" err="1">
                <a:solidFill>
                  <a:schemeClr val="bg1"/>
                </a:solidFill>
              </a:rPr>
              <a:t>une</a:t>
            </a:r>
            <a:r>
              <a:rPr lang="en-CA" sz="3600" dirty="0">
                <a:solidFill>
                  <a:schemeClr val="bg1"/>
                </a:solidFill>
              </a:rPr>
              <a:t> </a:t>
            </a:r>
            <a:r>
              <a:rPr lang="en-CA" sz="3600" dirty="0" err="1">
                <a:solidFill>
                  <a:schemeClr val="bg1"/>
                </a:solidFill>
              </a:rPr>
              <a:t>grande</a:t>
            </a:r>
            <a:r>
              <a:rPr lang="en-CA" sz="3600" dirty="0">
                <a:solidFill>
                  <a:schemeClr val="bg1"/>
                </a:solidFill>
              </a:rPr>
              <a:t> </a:t>
            </a:r>
            <a:r>
              <a:rPr lang="en-CA" sz="3600" dirty="0" err="1">
                <a:solidFill>
                  <a:schemeClr val="bg1"/>
                </a:solidFill>
              </a:rPr>
              <a:t>voix</a:t>
            </a:r>
            <a:r>
              <a:rPr lang="en-CA" sz="3600" dirty="0">
                <a:solidFill>
                  <a:schemeClr val="bg1"/>
                </a:solidFill>
              </a:rPr>
              <a:t> qui </a:t>
            </a:r>
            <a:r>
              <a:rPr lang="en-CA" sz="3600" dirty="0" err="1">
                <a:solidFill>
                  <a:schemeClr val="bg1"/>
                </a:solidFill>
              </a:rPr>
              <a:t>disait</a:t>
            </a:r>
            <a:r>
              <a:rPr lang="en-CA" sz="3600" dirty="0">
                <a:solidFill>
                  <a:schemeClr val="bg1"/>
                </a:solidFill>
              </a:rPr>
              <a:t> : </a:t>
            </a:r>
            <a:r>
              <a:rPr lang="en-CA" sz="3600" dirty="0" err="1">
                <a:solidFill>
                  <a:schemeClr val="bg1"/>
                </a:solidFill>
              </a:rPr>
              <a:t>Voici</a:t>
            </a:r>
            <a:r>
              <a:rPr lang="en-CA" sz="3600" dirty="0">
                <a:solidFill>
                  <a:schemeClr val="bg1"/>
                </a:solidFill>
              </a:rPr>
              <a:t>, le </a:t>
            </a:r>
            <a:r>
              <a:rPr lang="en-CA" sz="3600" dirty="0" err="1">
                <a:solidFill>
                  <a:schemeClr val="bg1"/>
                </a:solidFill>
              </a:rPr>
              <a:t>tabernable</a:t>
            </a:r>
            <a:r>
              <a:rPr lang="en-CA" sz="3600" dirty="0">
                <a:solidFill>
                  <a:schemeClr val="bg1"/>
                </a:solidFill>
              </a:rPr>
              <a:t> de Dieu </a:t>
            </a:r>
            <a:r>
              <a:rPr lang="en-CA" sz="3600" dirty="0" err="1">
                <a:solidFill>
                  <a:schemeClr val="bg1"/>
                </a:solidFill>
              </a:rPr>
              <a:t>est</a:t>
            </a:r>
            <a:r>
              <a:rPr lang="en-CA" sz="3600" dirty="0">
                <a:solidFill>
                  <a:schemeClr val="bg1"/>
                </a:solidFill>
              </a:rPr>
              <a:t> avec les hommes, et il </a:t>
            </a:r>
            <a:r>
              <a:rPr lang="en-CA" sz="3600" dirty="0" err="1">
                <a:solidFill>
                  <a:schemeClr val="bg1"/>
                </a:solidFill>
              </a:rPr>
              <a:t>habitera</a:t>
            </a:r>
            <a:r>
              <a:rPr lang="en-CA" sz="3600" dirty="0">
                <a:solidFill>
                  <a:schemeClr val="bg1"/>
                </a:solidFill>
              </a:rPr>
              <a:t> avec </a:t>
            </a:r>
            <a:r>
              <a:rPr lang="en-CA" sz="3600" dirty="0" err="1">
                <a:solidFill>
                  <a:schemeClr val="bg1"/>
                </a:solidFill>
              </a:rPr>
              <a:t>eux</a:t>
            </a:r>
            <a:r>
              <a:rPr lang="en-CA" sz="3600" dirty="0">
                <a:solidFill>
                  <a:schemeClr val="bg1"/>
                </a:solidFill>
              </a:rPr>
              <a:t>, </a:t>
            </a:r>
            <a:r>
              <a:rPr lang="en-CA" sz="3600" dirty="0" err="1">
                <a:solidFill>
                  <a:schemeClr val="bg1"/>
                </a:solidFill>
              </a:rPr>
              <a:t>ils</a:t>
            </a:r>
            <a:r>
              <a:rPr lang="en-CA" sz="3600" dirty="0">
                <a:solidFill>
                  <a:schemeClr val="bg1"/>
                </a:solidFill>
              </a:rPr>
              <a:t> </a:t>
            </a:r>
            <a:r>
              <a:rPr lang="en-CA" sz="3600" dirty="0" err="1">
                <a:solidFill>
                  <a:schemeClr val="bg1"/>
                </a:solidFill>
              </a:rPr>
              <a:t>seront</a:t>
            </a:r>
            <a:r>
              <a:rPr lang="en-CA" sz="3600" dirty="0">
                <a:solidFill>
                  <a:schemeClr val="bg1"/>
                </a:solidFill>
              </a:rPr>
              <a:t> son </a:t>
            </a:r>
            <a:r>
              <a:rPr lang="en-CA" sz="3600" dirty="0" err="1">
                <a:solidFill>
                  <a:schemeClr val="bg1"/>
                </a:solidFill>
              </a:rPr>
              <a:t>peuple</a:t>
            </a:r>
            <a:r>
              <a:rPr lang="en-CA" sz="3600" dirty="0">
                <a:solidFill>
                  <a:schemeClr val="bg1"/>
                </a:solidFill>
              </a:rPr>
              <a:t>, et Dieu </a:t>
            </a:r>
            <a:r>
              <a:rPr lang="en-CA" sz="3600" dirty="0" err="1">
                <a:solidFill>
                  <a:schemeClr val="bg1"/>
                </a:solidFill>
              </a:rPr>
              <a:t>lui-même</a:t>
            </a:r>
            <a:r>
              <a:rPr lang="en-CA" sz="3600" dirty="0">
                <a:solidFill>
                  <a:schemeClr val="bg1"/>
                </a:solidFill>
              </a:rPr>
              <a:t> sera avec </a:t>
            </a:r>
            <a:r>
              <a:rPr lang="en-CA" sz="3600" dirty="0" err="1">
                <a:solidFill>
                  <a:schemeClr val="bg1"/>
                </a:solidFill>
              </a:rPr>
              <a:t>eux</a:t>
            </a:r>
            <a:r>
              <a:rPr lang="en-CA" sz="3600" dirty="0">
                <a:solidFill>
                  <a:schemeClr val="bg1"/>
                </a:solidFill>
              </a:rPr>
              <a:t>, et sera </a:t>
            </a:r>
            <a:r>
              <a:rPr lang="en-CA" sz="3600" dirty="0" err="1">
                <a:solidFill>
                  <a:schemeClr val="bg1"/>
                </a:solidFill>
              </a:rPr>
              <a:t>leur</a:t>
            </a:r>
            <a:r>
              <a:rPr lang="en-CA" sz="3600" dirty="0">
                <a:solidFill>
                  <a:schemeClr val="bg1"/>
                </a:solidFill>
              </a:rPr>
              <a:t> Dieu… </a:t>
            </a:r>
            <a:r>
              <a:rPr lang="en-CA" sz="3600" u="sng" dirty="0">
                <a:solidFill>
                  <a:schemeClr val="bg1"/>
                </a:solidFill>
              </a:rPr>
              <a:t>Apoc. 21 : 1-3</a:t>
            </a:r>
          </a:p>
        </p:txBody>
      </p:sp>
    </p:spTree>
    <p:extLst>
      <p:ext uri="{BB962C8B-B14F-4D97-AF65-F5344CB8AC3E}">
        <p14:creationId xmlns:p14="http://schemas.microsoft.com/office/powerpoint/2010/main" val="3597066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Rectangle 1"/>
          <p:cNvSpPr/>
          <p:nvPr/>
        </p:nvSpPr>
        <p:spPr>
          <a:xfrm>
            <a:off x="251520" y="188640"/>
            <a:ext cx="8712968" cy="5632311"/>
          </a:xfrm>
          <a:prstGeom prst="rect">
            <a:avLst/>
          </a:prstGeom>
        </p:spPr>
        <p:txBody>
          <a:bodyPr wrap="square">
            <a:spAutoFit/>
          </a:bodyPr>
          <a:lstStyle/>
          <a:p>
            <a:r>
              <a:rPr lang="en-CA" sz="3200" dirty="0">
                <a:solidFill>
                  <a:schemeClr val="bg1"/>
                </a:solidFill>
              </a:rPr>
              <a:t>4 </a:t>
            </a:r>
            <a:r>
              <a:rPr lang="en-CA" sz="4000" dirty="0">
                <a:solidFill>
                  <a:schemeClr val="bg1"/>
                </a:solidFill>
              </a:rPr>
              <a:t>Et Dieu </a:t>
            </a:r>
            <a:r>
              <a:rPr lang="en-CA" sz="4000" dirty="0" err="1">
                <a:solidFill>
                  <a:schemeClr val="bg1"/>
                </a:solidFill>
              </a:rPr>
              <a:t>essuiera</a:t>
            </a:r>
            <a:r>
              <a:rPr lang="en-CA" sz="4000" dirty="0">
                <a:solidFill>
                  <a:schemeClr val="bg1"/>
                </a:solidFill>
              </a:rPr>
              <a:t> </a:t>
            </a:r>
            <a:r>
              <a:rPr lang="en-CA" sz="4000" dirty="0" err="1">
                <a:solidFill>
                  <a:schemeClr val="bg1"/>
                </a:solidFill>
              </a:rPr>
              <a:t>toutes</a:t>
            </a:r>
            <a:r>
              <a:rPr lang="en-CA" sz="4000" dirty="0">
                <a:solidFill>
                  <a:schemeClr val="bg1"/>
                </a:solidFill>
              </a:rPr>
              <a:t> les </a:t>
            </a:r>
            <a:r>
              <a:rPr lang="en-CA" sz="4000" dirty="0" err="1">
                <a:solidFill>
                  <a:schemeClr val="bg1"/>
                </a:solidFill>
              </a:rPr>
              <a:t>larmes</a:t>
            </a:r>
            <a:r>
              <a:rPr lang="en-CA" sz="4000" dirty="0">
                <a:solidFill>
                  <a:schemeClr val="bg1"/>
                </a:solidFill>
              </a:rPr>
              <a:t> de </a:t>
            </a:r>
            <a:r>
              <a:rPr lang="en-CA" sz="4000" dirty="0" err="1">
                <a:solidFill>
                  <a:schemeClr val="bg1"/>
                </a:solidFill>
              </a:rPr>
              <a:t>leurs</a:t>
            </a:r>
            <a:r>
              <a:rPr lang="en-CA" sz="4000" dirty="0">
                <a:solidFill>
                  <a:schemeClr val="bg1"/>
                </a:solidFill>
              </a:rPr>
              <a:t> </a:t>
            </a:r>
            <a:r>
              <a:rPr lang="en-CA" sz="4000" dirty="0" err="1">
                <a:solidFill>
                  <a:schemeClr val="bg1"/>
                </a:solidFill>
              </a:rPr>
              <a:t>yeux</a:t>
            </a:r>
            <a:r>
              <a:rPr lang="en-CA" sz="4000" dirty="0">
                <a:solidFill>
                  <a:schemeClr val="bg1"/>
                </a:solidFill>
              </a:rPr>
              <a:t> ; et il </a:t>
            </a:r>
            <a:r>
              <a:rPr lang="en-CA" sz="4000" dirty="0" err="1">
                <a:solidFill>
                  <a:schemeClr val="bg1"/>
                </a:solidFill>
              </a:rPr>
              <a:t>n’y</a:t>
            </a:r>
            <a:r>
              <a:rPr lang="en-CA" sz="4000" dirty="0">
                <a:solidFill>
                  <a:schemeClr val="bg1"/>
                </a:solidFill>
              </a:rPr>
              <a:t> aura plus de mort, </a:t>
            </a:r>
            <a:r>
              <a:rPr lang="en-CA" sz="4000" dirty="0" err="1">
                <a:solidFill>
                  <a:schemeClr val="bg1"/>
                </a:solidFill>
              </a:rPr>
              <a:t>ni</a:t>
            </a:r>
            <a:r>
              <a:rPr lang="en-CA" sz="4000" dirty="0">
                <a:solidFill>
                  <a:schemeClr val="bg1"/>
                </a:solidFill>
              </a:rPr>
              <a:t> de tristesse, </a:t>
            </a:r>
            <a:r>
              <a:rPr lang="en-CA" sz="4000" dirty="0" err="1">
                <a:solidFill>
                  <a:schemeClr val="bg1"/>
                </a:solidFill>
              </a:rPr>
              <a:t>ni</a:t>
            </a:r>
            <a:r>
              <a:rPr lang="en-CA" sz="4000" dirty="0">
                <a:solidFill>
                  <a:schemeClr val="bg1"/>
                </a:solidFill>
              </a:rPr>
              <a:t> de cri, et il </a:t>
            </a:r>
            <a:r>
              <a:rPr lang="en-CA" sz="4000" dirty="0" err="1">
                <a:solidFill>
                  <a:schemeClr val="bg1"/>
                </a:solidFill>
              </a:rPr>
              <a:t>n’y</a:t>
            </a:r>
            <a:r>
              <a:rPr lang="en-CA" sz="4000" dirty="0">
                <a:solidFill>
                  <a:schemeClr val="bg1"/>
                </a:solidFill>
              </a:rPr>
              <a:t> aura plus de </a:t>
            </a:r>
            <a:r>
              <a:rPr lang="en-CA" sz="4000" dirty="0" err="1">
                <a:solidFill>
                  <a:schemeClr val="bg1"/>
                </a:solidFill>
              </a:rPr>
              <a:t>douleur</a:t>
            </a:r>
            <a:r>
              <a:rPr lang="en-CA" sz="4000" dirty="0">
                <a:solidFill>
                  <a:schemeClr val="bg1"/>
                </a:solidFill>
              </a:rPr>
              <a:t> ; car les premières choses </a:t>
            </a:r>
            <a:r>
              <a:rPr lang="en-CA" sz="4000" dirty="0" err="1">
                <a:solidFill>
                  <a:schemeClr val="bg1"/>
                </a:solidFill>
              </a:rPr>
              <a:t>ont</a:t>
            </a:r>
            <a:r>
              <a:rPr lang="en-CA" sz="4000" dirty="0">
                <a:solidFill>
                  <a:schemeClr val="bg1"/>
                </a:solidFill>
              </a:rPr>
              <a:t> </a:t>
            </a:r>
            <a:r>
              <a:rPr lang="en-CA" sz="4000" dirty="0" err="1">
                <a:solidFill>
                  <a:schemeClr val="bg1"/>
                </a:solidFill>
              </a:rPr>
              <a:t>disparu</a:t>
            </a:r>
            <a:r>
              <a:rPr lang="en-CA" sz="4000" dirty="0">
                <a:solidFill>
                  <a:schemeClr val="bg1"/>
                </a:solidFill>
              </a:rPr>
              <a:t>. 5 Et </a:t>
            </a:r>
            <a:r>
              <a:rPr lang="en-CA" sz="4000" dirty="0" err="1">
                <a:solidFill>
                  <a:schemeClr val="bg1"/>
                </a:solidFill>
              </a:rPr>
              <a:t>celui</a:t>
            </a:r>
            <a:r>
              <a:rPr lang="en-CA" sz="4000" dirty="0">
                <a:solidFill>
                  <a:schemeClr val="bg1"/>
                </a:solidFill>
              </a:rPr>
              <a:t> qui </a:t>
            </a:r>
            <a:r>
              <a:rPr lang="en-CA" sz="4000" dirty="0" err="1">
                <a:solidFill>
                  <a:schemeClr val="bg1"/>
                </a:solidFill>
              </a:rPr>
              <a:t>était</a:t>
            </a:r>
            <a:r>
              <a:rPr lang="en-CA" sz="4000" dirty="0">
                <a:solidFill>
                  <a:schemeClr val="bg1"/>
                </a:solidFill>
              </a:rPr>
              <a:t> </a:t>
            </a:r>
            <a:r>
              <a:rPr lang="en-CA" sz="4000" dirty="0" err="1">
                <a:solidFill>
                  <a:schemeClr val="bg1"/>
                </a:solidFill>
              </a:rPr>
              <a:t>assis</a:t>
            </a:r>
            <a:r>
              <a:rPr lang="en-CA" sz="4000" dirty="0">
                <a:solidFill>
                  <a:schemeClr val="bg1"/>
                </a:solidFill>
              </a:rPr>
              <a:t> sur le </a:t>
            </a:r>
            <a:r>
              <a:rPr lang="en-CA" sz="4000" dirty="0" err="1">
                <a:solidFill>
                  <a:schemeClr val="bg1"/>
                </a:solidFill>
              </a:rPr>
              <a:t>trône</a:t>
            </a:r>
            <a:r>
              <a:rPr lang="en-CA" sz="4000" dirty="0">
                <a:solidFill>
                  <a:schemeClr val="bg1"/>
                </a:solidFill>
              </a:rPr>
              <a:t> </a:t>
            </a:r>
            <a:r>
              <a:rPr lang="en-CA" sz="4000" dirty="0" err="1">
                <a:solidFill>
                  <a:schemeClr val="bg1"/>
                </a:solidFill>
              </a:rPr>
              <a:t>dit</a:t>
            </a:r>
            <a:r>
              <a:rPr lang="en-CA" sz="4000" dirty="0">
                <a:solidFill>
                  <a:schemeClr val="bg1"/>
                </a:solidFill>
              </a:rPr>
              <a:t> : </a:t>
            </a:r>
            <a:r>
              <a:rPr lang="en-CA" sz="4000" dirty="0" err="1">
                <a:solidFill>
                  <a:schemeClr val="bg1"/>
                </a:solidFill>
              </a:rPr>
              <a:t>Voici</a:t>
            </a:r>
            <a:r>
              <a:rPr lang="en-CA" sz="4000" dirty="0">
                <a:solidFill>
                  <a:schemeClr val="bg1"/>
                </a:solidFill>
              </a:rPr>
              <a:t>, je </a:t>
            </a:r>
            <a:r>
              <a:rPr lang="en-CA" sz="4000" dirty="0" err="1">
                <a:solidFill>
                  <a:schemeClr val="bg1"/>
                </a:solidFill>
              </a:rPr>
              <a:t>fais</a:t>
            </a:r>
            <a:r>
              <a:rPr lang="en-CA" sz="4000" dirty="0">
                <a:solidFill>
                  <a:schemeClr val="bg1"/>
                </a:solidFill>
              </a:rPr>
              <a:t> </a:t>
            </a:r>
            <a:r>
              <a:rPr lang="en-CA" sz="4000" dirty="0" err="1">
                <a:solidFill>
                  <a:schemeClr val="bg1"/>
                </a:solidFill>
              </a:rPr>
              <a:t>toutes</a:t>
            </a:r>
            <a:r>
              <a:rPr lang="en-CA" sz="4000" dirty="0">
                <a:solidFill>
                  <a:schemeClr val="bg1"/>
                </a:solidFill>
              </a:rPr>
              <a:t> choses </a:t>
            </a:r>
            <a:r>
              <a:rPr lang="en-CA" sz="4000" dirty="0" err="1">
                <a:solidFill>
                  <a:schemeClr val="bg1"/>
                </a:solidFill>
              </a:rPr>
              <a:t>nouvelles</a:t>
            </a:r>
            <a:r>
              <a:rPr lang="en-CA" sz="4000" dirty="0">
                <a:solidFill>
                  <a:schemeClr val="bg1"/>
                </a:solidFill>
              </a:rPr>
              <a:t>. Et il me </a:t>
            </a:r>
            <a:r>
              <a:rPr lang="en-CA" sz="4000" dirty="0" err="1">
                <a:solidFill>
                  <a:schemeClr val="bg1"/>
                </a:solidFill>
              </a:rPr>
              <a:t>dit</a:t>
            </a:r>
            <a:r>
              <a:rPr lang="en-CA" sz="4000" dirty="0">
                <a:solidFill>
                  <a:schemeClr val="bg1"/>
                </a:solidFill>
              </a:rPr>
              <a:t> : </a:t>
            </a:r>
            <a:r>
              <a:rPr lang="en-CA" sz="4000" dirty="0" err="1">
                <a:solidFill>
                  <a:schemeClr val="bg1"/>
                </a:solidFill>
              </a:rPr>
              <a:t>Ecris</a:t>
            </a:r>
            <a:r>
              <a:rPr lang="en-CA" sz="4000" dirty="0">
                <a:solidFill>
                  <a:schemeClr val="bg1"/>
                </a:solidFill>
              </a:rPr>
              <a:t>, car </a:t>
            </a:r>
            <a:r>
              <a:rPr lang="en-CA" sz="4000" dirty="0" err="1">
                <a:solidFill>
                  <a:schemeClr val="bg1"/>
                </a:solidFill>
              </a:rPr>
              <a:t>ces</a:t>
            </a:r>
            <a:r>
              <a:rPr lang="en-CA" sz="4000" dirty="0">
                <a:solidFill>
                  <a:schemeClr val="bg1"/>
                </a:solidFill>
              </a:rPr>
              <a:t> paroles </a:t>
            </a:r>
            <a:r>
              <a:rPr lang="en-CA" sz="4000" dirty="0" err="1">
                <a:solidFill>
                  <a:schemeClr val="bg1"/>
                </a:solidFill>
              </a:rPr>
              <a:t>sont</a:t>
            </a:r>
            <a:r>
              <a:rPr lang="en-CA" sz="4000" dirty="0">
                <a:solidFill>
                  <a:schemeClr val="bg1"/>
                </a:solidFill>
              </a:rPr>
              <a:t> </a:t>
            </a:r>
            <a:r>
              <a:rPr lang="en-CA" sz="4000" dirty="0" err="1">
                <a:solidFill>
                  <a:schemeClr val="bg1"/>
                </a:solidFill>
              </a:rPr>
              <a:t>vraies</a:t>
            </a:r>
            <a:r>
              <a:rPr lang="en-CA" sz="4000" dirty="0">
                <a:solidFill>
                  <a:schemeClr val="bg1"/>
                </a:solidFill>
              </a:rPr>
              <a:t> et </a:t>
            </a:r>
            <a:r>
              <a:rPr lang="en-CA" sz="4000" dirty="0" err="1">
                <a:solidFill>
                  <a:schemeClr val="bg1"/>
                </a:solidFill>
              </a:rPr>
              <a:t>fidèles</a:t>
            </a:r>
            <a:r>
              <a:rPr lang="en-CA" sz="4000" dirty="0">
                <a:solidFill>
                  <a:schemeClr val="bg1"/>
                </a:solidFill>
              </a:rPr>
              <a:t>. </a:t>
            </a:r>
            <a:r>
              <a:rPr lang="en-CA" sz="4000" u="sng" dirty="0">
                <a:solidFill>
                  <a:schemeClr val="bg1"/>
                </a:solidFill>
              </a:rPr>
              <a:t>Apoc. 21 : 4-7</a:t>
            </a:r>
          </a:p>
        </p:txBody>
      </p:sp>
    </p:spTree>
    <p:extLst>
      <p:ext uri="{BB962C8B-B14F-4D97-AF65-F5344CB8AC3E}">
        <p14:creationId xmlns:p14="http://schemas.microsoft.com/office/powerpoint/2010/main" val="3621282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br>
              <a:rPr lang="en-CA" dirty="0">
                <a:solidFill>
                  <a:schemeClr val="bg1">
                    <a:lumMod val="95000"/>
                  </a:schemeClr>
                </a:solidFill>
              </a:rPr>
            </a:br>
            <a:endParaRPr lang="en-CA" dirty="0">
              <a:solidFill>
                <a:schemeClr val="bg1">
                  <a:lumMod val="95000"/>
                </a:schemeClr>
              </a:solidFill>
            </a:endParaRPr>
          </a:p>
        </p:txBody>
      </p:sp>
      <p:sp>
        <p:nvSpPr>
          <p:cNvPr id="3075" name="Content Placeholder 2"/>
          <p:cNvSpPr>
            <a:spLocks noGrp="1"/>
          </p:cNvSpPr>
          <p:nvPr>
            <p:ph idx="1"/>
          </p:nvPr>
        </p:nvSpPr>
        <p:spPr/>
        <p:txBody>
          <a:bodyPr/>
          <a:lstStyle/>
          <a:p>
            <a:pPr eaLnBrk="1" hangingPunct="1"/>
            <a:r>
              <a:rPr lang="en-CA" sz="4400" dirty="0">
                <a:solidFill>
                  <a:schemeClr val="bg1"/>
                </a:solidFill>
              </a:rPr>
              <a:t>Je </a:t>
            </a:r>
            <a:r>
              <a:rPr lang="en-CA" sz="4400" dirty="0" err="1">
                <a:solidFill>
                  <a:schemeClr val="bg1"/>
                </a:solidFill>
              </a:rPr>
              <a:t>vous</a:t>
            </a:r>
            <a:r>
              <a:rPr lang="en-CA" sz="4400" dirty="0">
                <a:solidFill>
                  <a:schemeClr val="bg1"/>
                </a:solidFill>
              </a:rPr>
              <a:t> </a:t>
            </a:r>
            <a:r>
              <a:rPr lang="en-CA" sz="4400" dirty="0" err="1">
                <a:solidFill>
                  <a:schemeClr val="bg1"/>
                </a:solidFill>
              </a:rPr>
              <a:t>écris</a:t>
            </a:r>
            <a:r>
              <a:rPr lang="en-CA" sz="4400" dirty="0">
                <a:solidFill>
                  <a:schemeClr val="bg1"/>
                </a:solidFill>
              </a:rPr>
              <a:t> </a:t>
            </a:r>
            <a:r>
              <a:rPr lang="en-CA" sz="4400" dirty="0" err="1">
                <a:solidFill>
                  <a:schemeClr val="bg1"/>
                </a:solidFill>
              </a:rPr>
              <a:t>ces</a:t>
            </a:r>
            <a:r>
              <a:rPr lang="en-CA" sz="4400" dirty="0">
                <a:solidFill>
                  <a:schemeClr val="bg1"/>
                </a:solidFill>
              </a:rPr>
              <a:t> choses, </a:t>
            </a:r>
            <a:r>
              <a:rPr lang="en-CA" sz="4400" dirty="0" err="1">
                <a:solidFill>
                  <a:schemeClr val="bg1"/>
                </a:solidFill>
              </a:rPr>
              <a:t>à</a:t>
            </a:r>
            <a:r>
              <a:rPr lang="en-CA" sz="4400" dirty="0">
                <a:solidFill>
                  <a:schemeClr val="bg1"/>
                </a:solidFill>
              </a:rPr>
              <a:t> </a:t>
            </a:r>
            <a:r>
              <a:rPr lang="en-CA" sz="4400" dirty="0" err="1">
                <a:solidFill>
                  <a:schemeClr val="bg1"/>
                </a:solidFill>
              </a:rPr>
              <a:t>vous</a:t>
            </a:r>
            <a:r>
              <a:rPr lang="en-CA" sz="4400" dirty="0">
                <a:solidFill>
                  <a:schemeClr val="bg1"/>
                </a:solidFill>
              </a:rPr>
              <a:t> qui </a:t>
            </a:r>
            <a:r>
              <a:rPr lang="en-CA" sz="4400" dirty="0" err="1">
                <a:solidFill>
                  <a:schemeClr val="bg1"/>
                </a:solidFill>
              </a:rPr>
              <a:t>croyez</a:t>
            </a:r>
            <a:r>
              <a:rPr lang="en-CA" sz="4400" dirty="0">
                <a:solidFill>
                  <a:schemeClr val="bg1"/>
                </a:solidFill>
              </a:rPr>
              <a:t> au nom du </a:t>
            </a:r>
            <a:r>
              <a:rPr lang="en-CA" sz="4400" dirty="0" err="1">
                <a:solidFill>
                  <a:schemeClr val="bg1"/>
                </a:solidFill>
              </a:rPr>
              <a:t>Fils</a:t>
            </a:r>
            <a:r>
              <a:rPr lang="en-CA" sz="4400" dirty="0">
                <a:solidFill>
                  <a:schemeClr val="bg1"/>
                </a:solidFill>
              </a:rPr>
              <a:t> de Dieu ; </a:t>
            </a:r>
            <a:r>
              <a:rPr lang="en-CA" sz="4400" dirty="0" err="1">
                <a:solidFill>
                  <a:srgbClr val="FFFF00"/>
                </a:solidFill>
              </a:rPr>
              <a:t>afin</a:t>
            </a:r>
            <a:r>
              <a:rPr lang="en-CA" sz="4400" dirty="0">
                <a:solidFill>
                  <a:srgbClr val="FFFF00"/>
                </a:solidFill>
              </a:rPr>
              <a:t> que </a:t>
            </a:r>
            <a:r>
              <a:rPr lang="en-CA" sz="4400" dirty="0" err="1">
                <a:solidFill>
                  <a:srgbClr val="FFFF00"/>
                </a:solidFill>
              </a:rPr>
              <a:t>vous</a:t>
            </a:r>
            <a:r>
              <a:rPr lang="en-CA" sz="4400" dirty="0">
                <a:solidFill>
                  <a:srgbClr val="FFFF00"/>
                </a:solidFill>
              </a:rPr>
              <a:t> </a:t>
            </a:r>
            <a:r>
              <a:rPr lang="en-CA" sz="4400" dirty="0" err="1">
                <a:solidFill>
                  <a:srgbClr val="FFFF00"/>
                </a:solidFill>
              </a:rPr>
              <a:t>sachiez</a:t>
            </a:r>
            <a:r>
              <a:rPr lang="en-CA" sz="4400" dirty="0">
                <a:solidFill>
                  <a:srgbClr val="FFFF00"/>
                </a:solidFill>
              </a:rPr>
              <a:t> que </a:t>
            </a:r>
            <a:r>
              <a:rPr lang="en-CA" sz="4400" dirty="0" err="1">
                <a:solidFill>
                  <a:srgbClr val="FFFF00"/>
                </a:solidFill>
              </a:rPr>
              <a:t>vous</a:t>
            </a:r>
            <a:r>
              <a:rPr lang="en-CA" sz="4400" dirty="0">
                <a:solidFill>
                  <a:srgbClr val="FFFF00"/>
                </a:solidFill>
              </a:rPr>
              <a:t> </a:t>
            </a:r>
            <a:r>
              <a:rPr lang="en-CA" sz="4400" dirty="0" err="1">
                <a:solidFill>
                  <a:srgbClr val="FFFF00"/>
                </a:solidFill>
              </a:rPr>
              <a:t>avez</a:t>
            </a:r>
            <a:r>
              <a:rPr lang="en-CA" sz="4400" dirty="0">
                <a:solidFill>
                  <a:srgbClr val="FFFF00"/>
                </a:solidFill>
              </a:rPr>
              <a:t> la vie </a:t>
            </a:r>
            <a:r>
              <a:rPr lang="en-CA" sz="4400" dirty="0" err="1">
                <a:solidFill>
                  <a:srgbClr val="FFFF00"/>
                </a:solidFill>
              </a:rPr>
              <a:t>éternelle</a:t>
            </a:r>
            <a:r>
              <a:rPr lang="en-CA" sz="4400" dirty="0">
                <a:solidFill>
                  <a:schemeClr val="bg1"/>
                </a:solidFill>
              </a:rPr>
              <a:t>…  </a:t>
            </a:r>
          </a:p>
          <a:p>
            <a:pPr marL="0" indent="0" eaLnBrk="1" hangingPunct="1">
              <a:buNone/>
            </a:pPr>
            <a:r>
              <a:rPr lang="en-CA" sz="4400" u="sng" dirty="0">
                <a:solidFill>
                  <a:schemeClr val="bg1"/>
                </a:solidFill>
              </a:rPr>
              <a:t>1 Jean 5 : 13</a:t>
            </a:r>
          </a:p>
        </p:txBody>
      </p:sp>
    </p:spTree>
  </p:cSld>
  <p:clrMapOvr>
    <a:masterClrMapping/>
  </p:clrMapOvr>
  <p:transition>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G-FIRE.JPG"/>
          <p:cNvPicPr>
            <a:picLocks noChangeAspect="1"/>
          </p:cNvPicPr>
          <p:nvPr/>
        </p:nvPicPr>
        <p:blipFill>
          <a:blip r:embed="rId2" cstate="print">
            <a:lum contrast="-40000"/>
          </a:blip>
          <a:srcRect/>
          <a:stretch>
            <a:fillRect/>
          </a:stretch>
        </p:blipFill>
        <p:spPr bwMode="auto">
          <a:xfrm>
            <a:off x="0" y="0"/>
            <a:ext cx="9144000" cy="6858000"/>
          </a:xfrm>
          <a:prstGeom prst="rect">
            <a:avLst/>
          </a:prstGeom>
          <a:noFill/>
          <a:ln w="9525">
            <a:noFill/>
            <a:miter lim="800000"/>
            <a:headEnd/>
            <a:tailEnd/>
          </a:ln>
        </p:spPr>
      </p:pic>
      <p:sp>
        <p:nvSpPr>
          <p:cNvPr id="16387" name="TextBox 2"/>
          <p:cNvSpPr txBox="1">
            <a:spLocks noChangeArrowheads="1"/>
          </p:cNvSpPr>
          <p:nvPr/>
        </p:nvSpPr>
        <p:spPr bwMode="auto">
          <a:xfrm>
            <a:off x="1" y="0"/>
            <a:ext cx="9036494" cy="1938992"/>
          </a:xfrm>
          <a:prstGeom prst="rect">
            <a:avLst/>
          </a:prstGeom>
          <a:noFill/>
          <a:ln w="9525">
            <a:noFill/>
            <a:miter lim="800000"/>
            <a:headEnd/>
            <a:tailEnd/>
          </a:ln>
        </p:spPr>
        <p:txBody>
          <a:bodyPr wrap="square">
            <a:spAutoFit/>
          </a:bodyPr>
          <a:lstStyle/>
          <a:p>
            <a:r>
              <a:rPr lang="en-CA" sz="4000" dirty="0" err="1">
                <a:solidFill>
                  <a:schemeClr val="bg1"/>
                </a:solidFill>
              </a:rPr>
              <a:t>En</a:t>
            </a:r>
            <a:r>
              <a:rPr lang="en-CA" sz="4000" dirty="0">
                <a:solidFill>
                  <a:schemeClr val="bg1"/>
                </a:solidFill>
              </a:rPr>
              <a:t> </a:t>
            </a:r>
            <a:r>
              <a:rPr lang="en-CA" sz="4000" dirty="0" err="1">
                <a:solidFill>
                  <a:schemeClr val="bg1"/>
                </a:solidFill>
              </a:rPr>
              <a:t>contemplant</a:t>
            </a:r>
            <a:r>
              <a:rPr lang="en-CA" sz="4000" dirty="0">
                <a:solidFill>
                  <a:schemeClr val="bg1"/>
                </a:solidFill>
              </a:rPr>
              <a:t> </a:t>
            </a:r>
            <a:r>
              <a:rPr lang="en-CA" sz="4000" dirty="0" err="1">
                <a:solidFill>
                  <a:schemeClr val="bg1"/>
                </a:solidFill>
              </a:rPr>
              <a:t>ce</a:t>
            </a:r>
            <a:r>
              <a:rPr lang="en-CA" sz="4000" dirty="0">
                <a:solidFill>
                  <a:schemeClr val="bg1"/>
                </a:solidFill>
              </a:rPr>
              <a:t> que Christ a fait sur la </a:t>
            </a:r>
            <a:r>
              <a:rPr lang="en-CA" sz="4000" dirty="0" err="1">
                <a:solidFill>
                  <a:schemeClr val="bg1"/>
                </a:solidFill>
              </a:rPr>
              <a:t>croix</a:t>
            </a:r>
            <a:r>
              <a:rPr lang="en-CA" sz="4000" dirty="0">
                <a:solidFill>
                  <a:schemeClr val="bg1"/>
                </a:solidFill>
              </a:rPr>
              <a:t>, beaucoup se </a:t>
            </a:r>
            <a:r>
              <a:rPr lang="en-CA" sz="4000" dirty="0" err="1">
                <a:solidFill>
                  <a:schemeClr val="bg1"/>
                </a:solidFill>
              </a:rPr>
              <a:t>posent</a:t>
            </a:r>
            <a:r>
              <a:rPr lang="en-CA" sz="4000" dirty="0">
                <a:solidFill>
                  <a:schemeClr val="bg1"/>
                </a:solidFill>
              </a:rPr>
              <a:t> la question : comment la mort de </a:t>
            </a:r>
            <a:r>
              <a:rPr lang="en-CA" sz="4000" dirty="0" err="1">
                <a:solidFill>
                  <a:schemeClr val="bg1"/>
                </a:solidFill>
              </a:rPr>
              <a:t>Jésus</a:t>
            </a:r>
            <a:endParaRPr lang="en-CA" sz="4000" u="sng" dirty="0">
              <a:solidFill>
                <a:schemeClr val="bg1"/>
              </a:solidFill>
            </a:endParaRPr>
          </a:p>
        </p:txBody>
      </p:sp>
      <p:pic>
        <p:nvPicPr>
          <p:cNvPr id="6" name="Picture 5" descr="E046.JPG"/>
          <p:cNvPicPr>
            <a:picLocks noChangeAspect="1"/>
          </p:cNvPicPr>
          <p:nvPr/>
        </p:nvPicPr>
        <p:blipFill>
          <a:blip r:embed="rId3" cstate="print"/>
          <a:srcRect/>
          <a:stretch>
            <a:fillRect/>
          </a:stretch>
        </p:blipFill>
        <p:spPr bwMode="auto">
          <a:xfrm>
            <a:off x="2571736" y="3500438"/>
            <a:ext cx="3810000" cy="3357562"/>
          </a:xfrm>
          <a:prstGeom prst="rect">
            <a:avLst/>
          </a:prstGeom>
          <a:noFill/>
          <a:ln w="9525">
            <a:noFill/>
            <a:miter lim="800000"/>
            <a:headEnd/>
            <a:tailEnd/>
          </a:ln>
        </p:spPr>
      </p:pic>
      <p:sp>
        <p:nvSpPr>
          <p:cNvPr id="5" name="TextBox 4"/>
          <p:cNvSpPr txBox="1">
            <a:spLocks noChangeArrowheads="1"/>
          </p:cNvSpPr>
          <p:nvPr/>
        </p:nvSpPr>
        <p:spPr bwMode="auto">
          <a:xfrm>
            <a:off x="0" y="1844824"/>
            <a:ext cx="9143999" cy="1323439"/>
          </a:xfrm>
          <a:prstGeom prst="rect">
            <a:avLst/>
          </a:prstGeom>
          <a:noFill/>
          <a:ln w="9525">
            <a:noFill/>
            <a:miter lim="800000"/>
            <a:headEnd/>
            <a:tailEnd/>
          </a:ln>
        </p:spPr>
        <p:txBody>
          <a:bodyPr wrap="square">
            <a:spAutoFit/>
          </a:bodyPr>
          <a:lstStyle/>
          <a:p>
            <a:r>
              <a:rPr lang="en-CA" sz="4000" dirty="0">
                <a:solidFill>
                  <a:schemeClr val="bg1"/>
                </a:solidFill>
              </a:rPr>
              <a:t>nous </a:t>
            </a:r>
            <a:r>
              <a:rPr lang="en-CA" sz="4000" dirty="0" err="1">
                <a:solidFill>
                  <a:schemeClr val="bg1"/>
                </a:solidFill>
              </a:rPr>
              <a:t>préserve</a:t>
            </a:r>
            <a:r>
              <a:rPr lang="en-CA" sz="4000" dirty="0">
                <a:solidFill>
                  <a:schemeClr val="bg1"/>
                </a:solidFill>
              </a:rPr>
              <a:t>-t-</a:t>
            </a:r>
            <a:r>
              <a:rPr lang="en-CA" sz="4000" dirty="0" err="1">
                <a:solidFill>
                  <a:schemeClr val="bg1"/>
                </a:solidFill>
              </a:rPr>
              <a:t>elle</a:t>
            </a:r>
            <a:r>
              <a:rPr lang="en-CA" sz="4000" dirty="0">
                <a:solidFill>
                  <a:schemeClr val="bg1"/>
                </a:solidFill>
              </a:rPr>
              <a:t> des </a:t>
            </a:r>
            <a:r>
              <a:rPr lang="en-CA" sz="4000" dirty="0" err="1">
                <a:solidFill>
                  <a:schemeClr val="bg1"/>
                </a:solidFill>
              </a:rPr>
              <a:t>conséquences</a:t>
            </a:r>
            <a:r>
              <a:rPr lang="en-CA" sz="4000" dirty="0">
                <a:solidFill>
                  <a:schemeClr val="bg1"/>
                </a:solidFill>
              </a:rPr>
              <a:t> de </a:t>
            </a:r>
            <a:r>
              <a:rPr lang="en-CA" sz="4000" dirty="0" err="1">
                <a:solidFill>
                  <a:schemeClr val="bg1"/>
                </a:solidFill>
              </a:rPr>
              <a:t>nos</a:t>
            </a:r>
            <a:r>
              <a:rPr lang="en-CA" sz="4000" dirty="0">
                <a:solidFill>
                  <a:schemeClr val="bg1"/>
                </a:solidFill>
              </a:rPr>
              <a:t> </a:t>
            </a:r>
            <a:r>
              <a:rPr lang="en-CA" sz="4000" dirty="0" err="1">
                <a:solidFill>
                  <a:schemeClr val="bg1"/>
                </a:solidFill>
              </a:rPr>
              <a:t>péchés</a:t>
            </a:r>
            <a:r>
              <a:rPr lang="en-CA" sz="4000" dirty="0">
                <a:solidFill>
                  <a:schemeClr val="bg1"/>
                </a:solidFill>
              </a:rPr>
              <a:t> </a:t>
            </a:r>
            <a:r>
              <a:rPr lang="en-CA" sz="4000" dirty="0" err="1">
                <a:solidFill>
                  <a:schemeClr val="bg1"/>
                </a:solidFill>
              </a:rPr>
              <a:t>futurs</a:t>
            </a:r>
            <a:r>
              <a:rPr lang="en-CA" sz="4000" dirty="0">
                <a:solidFill>
                  <a:schemeClr val="bg1"/>
                </a:solidFill>
              </a:rPr>
              <a:t> ?</a:t>
            </a:r>
          </a:p>
        </p:txBody>
      </p:sp>
    </p:spTree>
    <p:extLst>
      <p:ext uri="{BB962C8B-B14F-4D97-AF65-F5344CB8AC3E}">
        <p14:creationId xmlns:p14="http://schemas.microsoft.com/office/powerpoint/2010/main" val="375059090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descr="M-ROSA.JPG"/>
          <p:cNvPicPr>
            <a:picLocks noChangeAspect="1"/>
          </p:cNvPicPr>
          <p:nvPr/>
        </p:nvPicPr>
        <p:blipFill>
          <a:blip r:embed="rId2" cstate="print">
            <a:lum bright="-10000"/>
          </a:blip>
          <a:srcRect/>
          <a:stretch>
            <a:fillRect/>
          </a:stretch>
        </p:blipFill>
        <p:spPr bwMode="auto">
          <a:xfrm>
            <a:off x="0" y="0"/>
            <a:ext cx="9144000" cy="6858000"/>
          </a:xfrm>
          <a:prstGeom prst="rect">
            <a:avLst/>
          </a:prstGeom>
          <a:noFill/>
          <a:ln w="9525">
            <a:noFill/>
            <a:miter lim="800000"/>
            <a:headEnd/>
            <a:tailEnd/>
          </a:ln>
        </p:spPr>
      </p:pic>
      <p:pic>
        <p:nvPicPr>
          <p:cNvPr id="17411" name="Picture 2"/>
          <p:cNvPicPr>
            <a:picLocks noChangeAspect="1" noChangeArrowheads="1"/>
          </p:cNvPicPr>
          <p:nvPr/>
        </p:nvPicPr>
        <p:blipFill>
          <a:blip r:embed="rId3" cstate="print"/>
          <a:srcRect/>
          <a:stretch>
            <a:fillRect/>
          </a:stretch>
        </p:blipFill>
        <p:spPr bwMode="auto">
          <a:xfrm>
            <a:off x="2286000" y="0"/>
            <a:ext cx="6858000" cy="6858000"/>
          </a:xfrm>
          <a:prstGeom prst="rect">
            <a:avLst/>
          </a:prstGeom>
          <a:noFill/>
          <a:ln w="9525">
            <a:noFill/>
            <a:miter lim="800000"/>
            <a:headEnd/>
            <a:tailEnd/>
          </a:ln>
        </p:spPr>
      </p:pic>
      <p:sp>
        <p:nvSpPr>
          <p:cNvPr id="17412" name="TextBox 3"/>
          <p:cNvSpPr txBox="1">
            <a:spLocks noChangeArrowheads="1"/>
          </p:cNvSpPr>
          <p:nvPr/>
        </p:nvSpPr>
        <p:spPr bwMode="auto">
          <a:xfrm>
            <a:off x="0" y="0"/>
            <a:ext cx="2286000" cy="2554545"/>
          </a:xfrm>
          <a:prstGeom prst="rect">
            <a:avLst/>
          </a:prstGeom>
          <a:solidFill>
            <a:schemeClr val="accent1"/>
          </a:solidFill>
          <a:ln w="9525">
            <a:noFill/>
            <a:miter lim="800000"/>
            <a:headEnd/>
            <a:tailEnd/>
          </a:ln>
        </p:spPr>
        <p:txBody>
          <a:bodyPr wrap="square">
            <a:spAutoFit/>
          </a:bodyPr>
          <a:lstStyle/>
          <a:p>
            <a:r>
              <a:rPr lang="en-CA" sz="4000" dirty="0" err="1"/>
              <a:t>Récit</a:t>
            </a:r>
            <a:r>
              <a:rPr lang="en-CA" sz="4000" dirty="0"/>
              <a:t> : la </a:t>
            </a:r>
            <a:r>
              <a:rPr lang="en-CA" sz="4000" dirty="0" err="1"/>
              <a:t>dette</a:t>
            </a:r>
            <a:r>
              <a:rPr lang="en-CA" sz="4000" dirty="0"/>
              <a:t> de Johnny…</a:t>
            </a:r>
          </a:p>
        </p:txBody>
      </p:sp>
    </p:spTree>
  </p:cSld>
  <p:clrMapOvr>
    <a:masterClrMapping/>
  </p:clrMapOvr>
  <p:transition>
    <p:pull dir="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descr="M-ROSA.JPG"/>
          <p:cNvPicPr>
            <a:picLocks noChangeAspect="1"/>
          </p:cNvPicPr>
          <p:nvPr/>
        </p:nvPicPr>
        <p:blipFill>
          <a:blip r:embed="rId2" cstate="print">
            <a:lum bright="-10000"/>
          </a:blip>
          <a:srcRect/>
          <a:stretch>
            <a:fillRect/>
          </a:stretch>
        </p:blipFill>
        <p:spPr bwMode="auto">
          <a:xfrm>
            <a:off x="0" y="0"/>
            <a:ext cx="9144000" cy="6858000"/>
          </a:xfrm>
          <a:prstGeom prst="rect">
            <a:avLst/>
          </a:prstGeom>
          <a:noFill/>
          <a:ln w="9525">
            <a:noFill/>
            <a:miter lim="800000"/>
            <a:headEnd/>
            <a:tailEnd/>
          </a:ln>
        </p:spPr>
      </p:pic>
      <p:pic>
        <p:nvPicPr>
          <p:cNvPr id="17411" name="Picture 2"/>
          <p:cNvPicPr>
            <a:picLocks noChangeAspect="1" noChangeArrowheads="1"/>
          </p:cNvPicPr>
          <p:nvPr/>
        </p:nvPicPr>
        <p:blipFill>
          <a:blip r:embed="rId3" cstate="print"/>
          <a:srcRect/>
          <a:stretch>
            <a:fillRect/>
          </a:stretch>
        </p:blipFill>
        <p:spPr bwMode="auto">
          <a:xfrm>
            <a:off x="7000892" y="0"/>
            <a:ext cx="2143108" cy="2143108"/>
          </a:xfrm>
          <a:prstGeom prst="rect">
            <a:avLst/>
          </a:prstGeom>
          <a:noFill/>
          <a:ln w="9525">
            <a:noFill/>
            <a:miter lim="800000"/>
            <a:headEnd/>
            <a:tailEnd/>
          </a:ln>
        </p:spPr>
      </p:pic>
      <p:sp>
        <p:nvSpPr>
          <p:cNvPr id="6" name="TextBox 5"/>
          <p:cNvSpPr txBox="1"/>
          <p:nvPr/>
        </p:nvSpPr>
        <p:spPr>
          <a:xfrm>
            <a:off x="43329" y="1"/>
            <a:ext cx="9122336" cy="3170099"/>
          </a:xfrm>
          <a:prstGeom prst="rect">
            <a:avLst/>
          </a:prstGeom>
          <a:noFill/>
        </p:spPr>
        <p:txBody>
          <a:bodyPr wrap="square" rtlCol="0">
            <a:spAutoFit/>
          </a:bodyPr>
          <a:lstStyle/>
          <a:p>
            <a:r>
              <a:rPr lang="en-CA" sz="4000" dirty="0">
                <a:solidFill>
                  <a:schemeClr val="bg1"/>
                </a:solidFill>
              </a:rPr>
              <a:t>Johnny </a:t>
            </a:r>
            <a:r>
              <a:rPr lang="en-CA" sz="4000" dirty="0" err="1">
                <a:solidFill>
                  <a:schemeClr val="bg1"/>
                </a:solidFill>
              </a:rPr>
              <a:t>emprunta</a:t>
            </a:r>
            <a:r>
              <a:rPr lang="en-CA" sz="4000" dirty="0">
                <a:solidFill>
                  <a:schemeClr val="bg1"/>
                </a:solidFill>
              </a:rPr>
              <a:t> un demi-</a:t>
            </a:r>
          </a:p>
          <a:p>
            <a:r>
              <a:rPr lang="en-CA" sz="4000" dirty="0">
                <a:solidFill>
                  <a:schemeClr val="bg1"/>
                </a:solidFill>
              </a:rPr>
              <a:t>million de dollars </a:t>
            </a:r>
            <a:r>
              <a:rPr lang="en-CA" sz="4000" dirty="0" err="1">
                <a:solidFill>
                  <a:schemeClr val="bg1"/>
                </a:solidFill>
              </a:rPr>
              <a:t>à</a:t>
            </a:r>
            <a:r>
              <a:rPr lang="en-CA" sz="4000" dirty="0">
                <a:solidFill>
                  <a:schemeClr val="bg1"/>
                </a:solidFill>
              </a:rPr>
              <a:t> la </a:t>
            </a:r>
            <a:r>
              <a:rPr lang="en-CA" sz="4000" dirty="0" err="1">
                <a:solidFill>
                  <a:schemeClr val="bg1"/>
                </a:solidFill>
              </a:rPr>
              <a:t>banque</a:t>
            </a:r>
            <a:r>
              <a:rPr lang="en-CA" sz="4000" dirty="0">
                <a:solidFill>
                  <a:schemeClr val="bg1"/>
                </a:solidFill>
              </a:rPr>
              <a:t> </a:t>
            </a:r>
          </a:p>
          <a:p>
            <a:r>
              <a:rPr lang="en-CA" sz="4000" dirty="0">
                <a:solidFill>
                  <a:schemeClr val="bg1"/>
                </a:solidFill>
              </a:rPr>
              <a:t>pour </a:t>
            </a:r>
            <a:r>
              <a:rPr lang="en-CA" sz="4000" dirty="0" err="1">
                <a:solidFill>
                  <a:schemeClr val="bg1"/>
                </a:solidFill>
              </a:rPr>
              <a:t>créer</a:t>
            </a:r>
            <a:r>
              <a:rPr lang="en-CA" sz="4000" dirty="0">
                <a:solidFill>
                  <a:schemeClr val="bg1"/>
                </a:solidFill>
              </a:rPr>
              <a:t> </a:t>
            </a:r>
            <a:r>
              <a:rPr lang="en-CA" sz="4000" dirty="0" err="1">
                <a:solidFill>
                  <a:schemeClr val="bg1"/>
                </a:solidFill>
              </a:rPr>
              <a:t>une</a:t>
            </a:r>
            <a:r>
              <a:rPr lang="en-CA" sz="4000" dirty="0">
                <a:solidFill>
                  <a:schemeClr val="bg1"/>
                </a:solidFill>
              </a:rPr>
              <a:t> </a:t>
            </a:r>
            <a:r>
              <a:rPr lang="en-CA" sz="4000" dirty="0" err="1">
                <a:solidFill>
                  <a:schemeClr val="bg1"/>
                </a:solidFill>
              </a:rPr>
              <a:t>entreprise</a:t>
            </a:r>
            <a:r>
              <a:rPr lang="en-CA" sz="4000" dirty="0">
                <a:solidFill>
                  <a:schemeClr val="bg1"/>
                </a:solidFill>
              </a:rPr>
              <a:t> </a:t>
            </a:r>
          </a:p>
          <a:p>
            <a:r>
              <a:rPr lang="en-CA" sz="4000" dirty="0" err="1">
                <a:solidFill>
                  <a:schemeClr val="bg1"/>
                </a:solidFill>
              </a:rPr>
              <a:t>commerciale</a:t>
            </a:r>
            <a:r>
              <a:rPr lang="en-CA" sz="4000" dirty="0">
                <a:solidFill>
                  <a:schemeClr val="bg1"/>
                </a:solidFill>
              </a:rPr>
              <a:t>.  Au début, les </a:t>
            </a:r>
          </a:p>
          <a:p>
            <a:r>
              <a:rPr lang="en-CA" sz="4000" dirty="0">
                <a:solidFill>
                  <a:schemeClr val="bg1"/>
                </a:solidFill>
              </a:rPr>
              <a:t>affaires </a:t>
            </a:r>
            <a:r>
              <a:rPr lang="en-CA" sz="4000" dirty="0" err="1">
                <a:solidFill>
                  <a:schemeClr val="bg1"/>
                </a:solidFill>
              </a:rPr>
              <a:t>marchaient</a:t>
            </a:r>
            <a:r>
              <a:rPr lang="en-CA" sz="4000" dirty="0">
                <a:solidFill>
                  <a:schemeClr val="bg1"/>
                </a:solidFill>
              </a:rPr>
              <a:t> bien,   </a:t>
            </a:r>
            <a:r>
              <a:rPr lang="en-CA" sz="4000" dirty="0" err="1">
                <a:solidFill>
                  <a:schemeClr val="bg1"/>
                </a:solidFill>
              </a:rPr>
              <a:t>mais</a:t>
            </a:r>
            <a:r>
              <a:rPr lang="en-CA" sz="4000" dirty="0">
                <a:solidFill>
                  <a:schemeClr val="bg1"/>
                </a:solidFill>
              </a:rPr>
              <a:t> un jour, </a:t>
            </a:r>
          </a:p>
        </p:txBody>
      </p:sp>
      <p:pic>
        <p:nvPicPr>
          <p:cNvPr id="9" name="Picture 2"/>
          <p:cNvPicPr>
            <a:picLocks noChangeAspect="1" noChangeArrowheads="1"/>
          </p:cNvPicPr>
          <p:nvPr/>
        </p:nvPicPr>
        <p:blipFill>
          <a:blip r:embed="rId4" cstate="print"/>
          <a:srcRect/>
          <a:stretch>
            <a:fillRect/>
          </a:stretch>
        </p:blipFill>
        <p:spPr bwMode="auto">
          <a:xfrm>
            <a:off x="3357555" y="2610478"/>
            <a:ext cx="3786214" cy="4247522"/>
          </a:xfrm>
          <a:prstGeom prst="rect">
            <a:avLst/>
          </a:prstGeom>
          <a:noFill/>
          <a:ln w="9525">
            <a:noFill/>
            <a:miter lim="800000"/>
            <a:headEnd/>
            <a:tailEnd/>
          </a:ln>
        </p:spPr>
      </p:pic>
      <p:sp>
        <p:nvSpPr>
          <p:cNvPr id="8" name="TextBox 7"/>
          <p:cNvSpPr txBox="1"/>
          <p:nvPr/>
        </p:nvSpPr>
        <p:spPr>
          <a:xfrm>
            <a:off x="58176" y="2458631"/>
            <a:ext cx="9122336" cy="2554545"/>
          </a:xfrm>
          <a:prstGeom prst="rect">
            <a:avLst/>
          </a:prstGeom>
          <a:noFill/>
        </p:spPr>
        <p:txBody>
          <a:bodyPr wrap="square" rtlCol="0">
            <a:spAutoFit/>
          </a:bodyPr>
          <a:lstStyle/>
          <a:p>
            <a:endParaRPr lang="en-CA" sz="4000" dirty="0">
              <a:solidFill>
                <a:schemeClr val="bg1"/>
              </a:solidFill>
            </a:endParaRPr>
          </a:p>
          <a:p>
            <a:r>
              <a:rPr lang="en-CA" sz="4000" dirty="0">
                <a:solidFill>
                  <a:schemeClr val="bg1"/>
                </a:solidFill>
              </a:rPr>
              <a:t>La </a:t>
            </a:r>
            <a:r>
              <a:rPr lang="en-CA" sz="4000" dirty="0" err="1">
                <a:solidFill>
                  <a:schemeClr val="bg1"/>
                </a:solidFill>
              </a:rPr>
              <a:t>tragédie</a:t>
            </a:r>
            <a:r>
              <a:rPr lang="en-CA" sz="4000" dirty="0">
                <a:solidFill>
                  <a:schemeClr val="bg1"/>
                </a:solidFill>
              </a:rPr>
              <a:t> </a:t>
            </a:r>
            <a:r>
              <a:rPr lang="en-CA" sz="4000" dirty="0" err="1">
                <a:solidFill>
                  <a:schemeClr val="bg1"/>
                </a:solidFill>
              </a:rPr>
              <a:t>frappa</a:t>
            </a:r>
            <a:r>
              <a:rPr lang="en-CA" sz="4000" dirty="0">
                <a:solidFill>
                  <a:schemeClr val="bg1"/>
                </a:solidFill>
              </a:rPr>
              <a:t> </a:t>
            </a:r>
          </a:p>
          <a:p>
            <a:r>
              <a:rPr lang="en-CA" sz="4000" dirty="0">
                <a:solidFill>
                  <a:schemeClr val="bg1"/>
                </a:solidFill>
              </a:rPr>
              <a:t>et Johnny </a:t>
            </a:r>
            <a:r>
              <a:rPr lang="en-CA" sz="4000" dirty="0" err="1">
                <a:solidFill>
                  <a:schemeClr val="bg1"/>
                </a:solidFill>
              </a:rPr>
              <a:t>perdit</a:t>
            </a:r>
            <a:r>
              <a:rPr lang="en-CA" sz="4000" dirty="0">
                <a:solidFill>
                  <a:schemeClr val="bg1"/>
                </a:solidFill>
              </a:rPr>
              <a:t> </a:t>
            </a:r>
          </a:p>
          <a:p>
            <a:r>
              <a:rPr lang="en-CA" sz="4000" dirty="0">
                <a:solidFill>
                  <a:schemeClr val="bg1"/>
                </a:solidFill>
              </a:rPr>
              <a:t>tout.</a:t>
            </a: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S-BLU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7" name="Picture 6" descr="I055.JPG"/>
          <p:cNvPicPr>
            <a:picLocks noChangeAspect="1"/>
          </p:cNvPicPr>
          <p:nvPr/>
        </p:nvPicPr>
        <p:blipFill>
          <a:blip r:embed="rId3" cstate="print"/>
          <a:stretch>
            <a:fillRect/>
          </a:stretch>
        </p:blipFill>
        <p:spPr>
          <a:xfrm>
            <a:off x="5429256" y="4071942"/>
            <a:ext cx="3714744" cy="2786058"/>
          </a:xfrm>
          <a:prstGeom prst="rect">
            <a:avLst/>
          </a:prstGeom>
        </p:spPr>
      </p:pic>
      <p:sp>
        <p:nvSpPr>
          <p:cNvPr id="8" name="TextBox 7"/>
          <p:cNvSpPr txBox="1"/>
          <p:nvPr/>
        </p:nvSpPr>
        <p:spPr>
          <a:xfrm>
            <a:off x="0" y="0"/>
            <a:ext cx="9144000" cy="1323439"/>
          </a:xfrm>
          <a:prstGeom prst="rect">
            <a:avLst/>
          </a:prstGeom>
          <a:noFill/>
        </p:spPr>
        <p:txBody>
          <a:bodyPr wrap="square" rtlCol="0">
            <a:spAutoFit/>
          </a:bodyPr>
          <a:lstStyle/>
          <a:p>
            <a:r>
              <a:rPr lang="en-CA" sz="4000" dirty="0" err="1">
                <a:solidFill>
                  <a:schemeClr val="bg1"/>
                </a:solidFill>
              </a:rPr>
              <a:t>Bientôt</a:t>
            </a:r>
            <a:r>
              <a:rPr lang="en-CA" sz="4000" dirty="0">
                <a:solidFill>
                  <a:schemeClr val="bg1"/>
                </a:solidFill>
              </a:rPr>
              <a:t> la </a:t>
            </a:r>
            <a:r>
              <a:rPr lang="en-CA" sz="4000" dirty="0" err="1">
                <a:solidFill>
                  <a:schemeClr val="bg1"/>
                </a:solidFill>
              </a:rPr>
              <a:t>banque</a:t>
            </a:r>
            <a:r>
              <a:rPr lang="en-CA" sz="4000" dirty="0">
                <a:solidFill>
                  <a:schemeClr val="bg1"/>
                </a:solidFill>
              </a:rPr>
              <a:t> </a:t>
            </a:r>
            <a:r>
              <a:rPr lang="en-CA" sz="4000" dirty="0" err="1">
                <a:solidFill>
                  <a:schemeClr val="bg1"/>
                </a:solidFill>
              </a:rPr>
              <a:t>appela</a:t>
            </a:r>
            <a:r>
              <a:rPr lang="en-CA" sz="4000" dirty="0">
                <a:solidFill>
                  <a:schemeClr val="bg1"/>
                </a:solidFill>
              </a:rPr>
              <a:t> Johnny pour </a:t>
            </a:r>
            <a:r>
              <a:rPr lang="en-CA" sz="4000" dirty="0" err="1">
                <a:solidFill>
                  <a:schemeClr val="bg1"/>
                </a:solidFill>
              </a:rPr>
              <a:t>réclamer</a:t>
            </a:r>
            <a:r>
              <a:rPr lang="en-CA" sz="4000" dirty="0">
                <a:solidFill>
                  <a:schemeClr val="bg1"/>
                </a:solidFill>
              </a:rPr>
              <a:t> son argent ; </a:t>
            </a:r>
            <a:r>
              <a:rPr lang="en-CA" sz="4000" dirty="0" err="1">
                <a:solidFill>
                  <a:schemeClr val="bg1"/>
                </a:solidFill>
              </a:rPr>
              <a:t>lorsque</a:t>
            </a:r>
            <a:r>
              <a:rPr lang="en-CA" sz="4000" dirty="0">
                <a:solidFill>
                  <a:schemeClr val="bg1"/>
                </a:solidFill>
              </a:rPr>
              <a:t> Johnny</a:t>
            </a:r>
          </a:p>
        </p:txBody>
      </p:sp>
      <p:sp>
        <p:nvSpPr>
          <p:cNvPr id="9" name="TextBox 8"/>
          <p:cNvSpPr txBox="1"/>
          <p:nvPr/>
        </p:nvSpPr>
        <p:spPr>
          <a:xfrm>
            <a:off x="0" y="1214422"/>
            <a:ext cx="9144000" cy="2554545"/>
          </a:xfrm>
          <a:prstGeom prst="rect">
            <a:avLst/>
          </a:prstGeom>
          <a:noFill/>
        </p:spPr>
        <p:txBody>
          <a:bodyPr wrap="square" rtlCol="0">
            <a:spAutoFit/>
          </a:bodyPr>
          <a:lstStyle/>
          <a:p>
            <a:r>
              <a:rPr lang="en-CA" sz="4000" dirty="0" err="1">
                <a:solidFill>
                  <a:schemeClr val="bg1"/>
                </a:solidFill>
              </a:rPr>
              <a:t>plaida</a:t>
            </a:r>
            <a:r>
              <a:rPr lang="en-CA" sz="4000" dirty="0">
                <a:solidFill>
                  <a:schemeClr val="bg1"/>
                </a:solidFill>
              </a:rPr>
              <a:t> la </a:t>
            </a:r>
            <a:r>
              <a:rPr lang="en-CA" sz="4000" dirty="0" err="1">
                <a:solidFill>
                  <a:schemeClr val="bg1"/>
                </a:solidFill>
              </a:rPr>
              <a:t>faillite</a:t>
            </a:r>
            <a:r>
              <a:rPr lang="en-CA" sz="4000" dirty="0">
                <a:solidFill>
                  <a:schemeClr val="bg1"/>
                </a:solidFill>
              </a:rPr>
              <a:t>, la </a:t>
            </a:r>
            <a:r>
              <a:rPr lang="en-CA" sz="4000" dirty="0" err="1">
                <a:solidFill>
                  <a:schemeClr val="bg1"/>
                </a:solidFill>
              </a:rPr>
              <a:t>banque</a:t>
            </a:r>
            <a:r>
              <a:rPr lang="en-CA" sz="4000" dirty="0">
                <a:solidFill>
                  <a:schemeClr val="bg1"/>
                </a:solidFill>
              </a:rPr>
              <a:t> </a:t>
            </a:r>
            <a:r>
              <a:rPr lang="en-CA" sz="4000" dirty="0" err="1">
                <a:solidFill>
                  <a:schemeClr val="bg1"/>
                </a:solidFill>
              </a:rPr>
              <a:t>menaça</a:t>
            </a:r>
            <a:r>
              <a:rPr lang="en-CA" sz="4000" dirty="0">
                <a:solidFill>
                  <a:schemeClr val="bg1"/>
                </a:solidFill>
              </a:rPr>
              <a:t> </a:t>
            </a:r>
            <a:r>
              <a:rPr lang="en-CA" sz="4000" dirty="0" err="1">
                <a:solidFill>
                  <a:schemeClr val="bg1"/>
                </a:solidFill>
              </a:rPr>
              <a:t>d’envoyer</a:t>
            </a:r>
            <a:r>
              <a:rPr lang="en-CA" sz="4000" dirty="0">
                <a:solidFill>
                  <a:schemeClr val="bg1"/>
                </a:solidFill>
              </a:rPr>
              <a:t> les </a:t>
            </a:r>
            <a:r>
              <a:rPr lang="en-CA" sz="4000" dirty="0" err="1">
                <a:solidFill>
                  <a:schemeClr val="bg1"/>
                </a:solidFill>
              </a:rPr>
              <a:t>huissiers</a:t>
            </a:r>
            <a:r>
              <a:rPr lang="en-CA" sz="4000" dirty="0">
                <a:solidFill>
                  <a:schemeClr val="bg1"/>
                </a:solidFill>
              </a:rPr>
              <a:t> pour </a:t>
            </a:r>
            <a:r>
              <a:rPr lang="en-CA" sz="4000" dirty="0" err="1">
                <a:solidFill>
                  <a:schemeClr val="bg1"/>
                </a:solidFill>
              </a:rPr>
              <a:t>confisquer</a:t>
            </a:r>
            <a:r>
              <a:rPr lang="en-CA" sz="4000" dirty="0">
                <a:solidFill>
                  <a:schemeClr val="bg1"/>
                </a:solidFill>
              </a:rPr>
              <a:t> </a:t>
            </a:r>
            <a:r>
              <a:rPr lang="en-CA" sz="4000" dirty="0" err="1">
                <a:solidFill>
                  <a:schemeClr val="bg1"/>
                </a:solidFill>
              </a:rPr>
              <a:t>toutes</a:t>
            </a:r>
            <a:r>
              <a:rPr lang="en-CA" sz="4000" dirty="0">
                <a:solidFill>
                  <a:schemeClr val="bg1"/>
                </a:solidFill>
              </a:rPr>
              <a:t> les possessions de Johnny qui </a:t>
            </a:r>
            <a:r>
              <a:rPr lang="en-CA" sz="4000" dirty="0" err="1">
                <a:solidFill>
                  <a:schemeClr val="bg1"/>
                </a:solidFill>
              </a:rPr>
              <a:t>avaient</a:t>
            </a:r>
            <a:r>
              <a:rPr lang="en-CA" sz="4000" dirty="0">
                <a:solidFill>
                  <a:schemeClr val="bg1"/>
                </a:solidFill>
              </a:rPr>
              <a:t> de la </a:t>
            </a:r>
            <a:r>
              <a:rPr lang="en-CA" sz="4000" dirty="0" err="1">
                <a:solidFill>
                  <a:schemeClr val="bg1"/>
                </a:solidFill>
              </a:rPr>
              <a:t>valeur</a:t>
            </a:r>
            <a:r>
              <a:rPr lang="en-CA" sz="4000" dirty="0">
                <a:solidFill>
                  <a:schemeClr val="bg1"/>
                </a:solidFill>
              </a:rPr>
              <a:t>. Johnny </a:t>
            </a:r>
            <a:r>
              <a:rPr lang="en-CA" sz="4000" dirty="0" err="1">
                <a:solidFill>
                  <a:schemeClr val="bg1"/>
                </a:solidFill>
              </a:rPr>
              <a:t>fut</a:t>
            </a:r>
            <a:r>
              <a:rPr lang="en-CA" sz="4000" dirty="0">
                <a:solidFill>
                  <a:schemeClr val="bg1"/>
                </a:solidFill>
              </a:rPr>
              <a:t> </a:t>
            </a:r>
            <a:r>
              <a:rPr lang="en-CA" sz="4000" dirty="0" err="1">
                <a:solidFill>
                  <a:schemeClr val="bg1"/>
                </a:solidFill>
              </a:rPr>
              <a:t>horrifié</a:t>
            </a:r>
            <a:r>
              <a:rPr lang="en-CA" sz="4000" dirty="0">
                <a:solidFill>
                  <a:schemeClr val="bg1"/>
                </a:solidFill>
              </a:rPr>
              <a:t>.</a:t>
            </a:r>
          </a:p>
        </p:txBody>
      </p:sp>
    </p:spTree>
  </p:cSld>
  <p:clrMapOvr>
    <a:masterClrMapping/>
  </p:clrMapOvr>
  <p:transition>
    <p:wedg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S-BLU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7" name="Picture 6" descr="I055.JPG"/>
          <p:cNvPicPr>
            <a:picLocks noChangeAspect="1"/>
          </p:cNvPicPr>
          <p:nvPr/>
        </p:nvPicPr>
        <p:blipFill>
          <a:blip r:embed="rId3" cstate="print"/>
          <a:stretch>
            <a:fillRect/>
          </a:stretch>
        </p:blipFill>
        <p:spPr>
          <a:xfrm>
            <a:off x="5429256" y="0"/>
            <a:ext cx="3714744" cy="2786058"/>
          </a:xfrm>
          <a:prstGeom prst="rect">
            <a:avLst/>
          </a:prstGeom>
        </p:spPr>
      </p:pic>
      <p:sp>
        <p:nvSpPr>
          <p:cNvPr id="8" name="TextBox 7"/>
          <p:cNvSpPr txBox="1"/>
          <p:nvPr/>
        </p:nvSpPr>
        <p:spPr>
          <a:xfrm>
            <a:off x="0" y="408333"/>
            <a:ext cx="5796136" cy="3785652"/>
          </a:xfrm>
          <a:prstGeom prst="rect">
            <a:avLst/>
          </a:prstGeom>
          <a:noFill/>
        </p:spPr>
        <p:txBody>
          <a:bodyPr wrap="square" rtlCol="0">
            <a:spAutoFit/>
          </a:bodyPr>
          <a:lstStyle/>
          <a:p>
            <a:r>
              <a:rPr lang="en-CA" sz="4000" dirty="0" err="1">
                <a:solidFill>
                  <a:schemeClr val="bg1"/>
                </a:solidFill>
              </a:rPr>
              <a:t>Alors</a:t>
            </a:r>
            <a:r>
              <a:rPr lang="en-CA" sz="4000" dirty="0">
                <a:solidFill>
                  <a:schemeClr val="bg1"/>
                </a:solidFill>
              </a:rPr>
              <a:t> que Johnny </a:t>
            </a:r>
            <a:r>
              <a:rPr lang="en-CA" sz="4000" dirty="0" err="1">
                <a:solidFill>
                  <a:schemeClr val="bg1"/>
                </a:solidFill>
              </a:rPr>
              <a:t>était</a:t>
            </a:r>
            <a:r>
              <a:rPr lang="en-CA" sz="4000" dirty="0">
                <a:solidFill>
                  <a:schemeClr val="bg1"/>
                </a:solidFill>
              </a:rPr>
              <a:t> sur le point de quitter la </a:t>
            </a:r>
            <a:r>
              <a:rPr lang="en-CA" sz="4000" dirty="0" err="1">
                <a:solidFill>
                  <a:schemeClr val="bg1"/>
                </a:solidFill>
              </a:rPr>
              <a:t>banque</a:t>
            </a:r>
            <a:r>
              <a:rPr lang="en-CA" sz="4000" dirty="0">
                <a:solidFill>
                  <a:schemeClr val="bg1"/>
                </a:solidFill>
              </a:rPr>
              <a:t>, </a:t>
            </a:r>
            <a:r>
              <a:rPr lang="en-CA" sz="4000" dirty="0" err="1">
                <a:solidFill>
                  <a:schemeClr val="bg1"/>
                </a:solidFill>
              </a:rPr>
              <a:t>confus</a:t>
            </a:r>
            <a:r>
              <a:rPr lang="en-CA" sz="4000" dirty="0">
                <a:solidFill>
                  <a:schemeClr val="bg1"/>
                </a:solidFill>
              </a:rPr>
              <a:t> et </a:t>
            </a:r>
            <a:r>
              <a:rPr lang="en-CA" sz="4000" dirty="0" err="1">
                <a:solidFill>
                  <a:schemeClr val="bg1"/>
                </a:solidFill>
              </a:rPr>
              <a:t>inquiet</a:t>
            </a:r>
            <a:r>
              <a:rPr lang="en-CA" sz="4000" dirty="0">
                <a:solidFill>
                  <a:schemeClr val="bg1"/>
                </a:solidFill>
              </a:rPr>
              <a:t>, le </a:t>
            </a:r>
            <a:r>
              <a:rPr lang="en-CA" sz="4000" dirty="0" err="1">
                <a:solidFill>
                  <a:schemeClr val="bg1"/>
                </a:solidFill>
              </a:rPr>
              <a:t>directeur</a:t>
            </a:r>
            <a:r>
              <a:rPr lang="en-CA" sz="4000" dirty="0">
                <a:solidFill>
                  <a:schemeClr val="bg1"/>
                </a:solidFill>
              </a:rPr>
              <a:t> se </a:t>
            </a:r>
            <a:r>
              <a:rPr lang="en-CA" sz="4000" dirty="0" err="1">
                <a:solidFill>
                  <a:schemeClr val="bg1"/>
                </a:solidFill>
              </a:rPr>
              <a:t>retourna</a:t>
            </a:r>
            <a:r>
              <a:rPr lang="en-CA" sz="4000" dirty="0">
                <a:solidFill>
                  <a:schemeClr val="bg1"/>
                </a:solidFill>
              </a:rPr>
              <a:t> et </a:t>
            </a:r>
            <a:r>
              <a:rPr lang="en-CA" sz="4000" dirty="0" err="1">
                <a:solidFill>
                  <a:schemeClr val="bg1"/>
                </a:solidFill>
              </a:rPr>
              <a:t>lui</a:t>
            </a:r>
            <a:r>
              <a:rPr lang="en-CA" sz="4000" dirty="0">
                <a:solidFill>
                  <a:schemeClr val="bg1"/>
                </a:solidFill>
              </a:rPr>
              <a:t> </a:t>
            </a:r>
            <a:r>
              <a:rPr lang="en-CA" sz="4000" dirty="0" err="1">
                <a:solidFill>
                  <a:schemeClr val="bg1"/>
                </a:solidFill>
              </a:rPr>
              <a:t>dit</a:t>
            </a:r>
            <a:r>
              <a:rPr lang="en-CA" sz="4000" dirty="0">
                <a:solidFill>
                  <a:schemeClr val="bg1"/>
                </a:solidFill>
              </a:rPr>
              <a:t> </a:t>
            </a:r>
            <a:r>
              <a:rPr lang="en-CA" sz="4000" dirty="0" err="1">
                <a:solidFill>
                  <a:schemeClr val="bg1"/>
                </a:solidFill>
              </a:rPr>
              <a:t>qu’il</a:t>
            </a:r>
            <a:r>
              <a:rPr lang="en-CA" sz="4000" dirty="0">
                <a:solidFill>
                  <a:schemeClr val="bg1"/>
                </a:solidFill>
              </a:rPr>
              <a:t> </a:t>
            </a:r>
            <a:r>
              <a:rPr lang="en-CA" sz="4000" dirty="0" err="1">
                <a:solidFill>
                  <a:schemeClr val="bg1"/>
                </a:solidFill>
              </a:rPr>
              <a:t>anulerait</a:t>
            </a:r>
            <a:r>
              <a:rPr lang="en-CA" sz="4000" dirty="0">
                <a:solidFill>
                  <a:schemeClr val="bg1"/>
                </a:solidFill>
              </a:rPr>
              <a:t> la </a:t>
            </a:r>
            <a:r>
              <a:rPr lang="en-CA" sz="4000" dirty="0" err="1">
                <a:solidFill>
                  <a:schemeClr val="bg1"/>
                </a:solidFill>
              </a:rPr>
              <a:t>dette</a:t>
            </a:r>
            <a:r>
              <a:rPr lang="en-CA" sz="4000" dirty="0">
                <a:solidFill>
                  <a:schemeClr val="bg1"/>
                </a:solidFill>
              </a:rPr>
              <a:t>, </a:t>
            </a:r>
            <a:r>
              <a:rPr lang="en-CA" sz="4000" dirty="0" err="1">
                <a:solidFill>
                  <a:schemeClr val="bg1"/>
                </a:solidFill>
              </a:rPr>
              <a:t>lui</a:t>
            </a:r>
            <a:r>
              <a:rPr lang="en-CA" sz="4000" dirty="0">
                <a:solidFill>
                  <a:schemeClr val="bg1"/>
                </a:solidFill>
              </a:rPr>
              <a:t> </a:t>
            </a:r>
          </a:p>
        </p:txBody>
      </p:sp>
      <p:pic>
        <p:nvPicPr>
          <p:cNvPr id="11" name="Picture 2" descr="C:\Program Files\Microsoft Office\MEDIA\CAGCAT10\j0283209.gif"/>
          <p:cNvPicPr>
            <a:picLocks noChangeAspect="1" noChangeArrowheads="1" noCrop="1"/>
          </p:cNvPicPr>
          <p:nvPr/>
        </p:nvPicPr>
        <p:blipFill>
          <a:blip r:embed="rId4" cstate="print"/>
          <a:srcRect/>
          <a:stretch>
            <a:fillRect/>
          </a:stretch>
        </p:blipFill>
        <p:spPr bwMode="auto">
          <a:xfrm>
            <a:off x="5286380" y="4002885"/>
            <a:ext cx="3857620" cy="2893215"/>
          </a:xfrm>
          <a:prstGeom prst="rect">
            <a:avLst/>
          </a:prstGeom>
          <a:noFill/>
          <a:ln w="9525">
            <a:noFill/>
            <a:miter lim="800000"/>
            <a:headEnd/>
            <a:tailEnd/>
          </a:ln>
        </p:spPr>
      </p:pic>
      <p:sp>
        <p:nvSpPr>
          <p:cNvPr id="12" name="TextBox 11"/>
          <p:cNvSpPr txBox="1"/>
          <p:nvPr/>
        </p:nvSpPr>
        <p:spPr>
          <a:xfrm>
            <a:off x="0" y="4385084"/>
            <a:ext cx="5429256" cy="2554545"/>
          </a:xfrm>
          <a:prstGeom prst="rect">
            <a:avLst/>
          </a:prstGeom>
          <a:noFill/>
        </p:spPr>
        <p:txBody>
          <a:bodyPr wrap="square" rtlCol="0">
            <a:spAutoFit/>
          </a:bodyPr>
          <a:lstStyle/>
          <a:p>
            <a:r>
              <a:rPr lang="en-CA" sz="4000" dirty="0" err="1">
                <a:solidFill>
                  <a:schemeClr val="bg1"/>
                </a:solidFill>
              </a:rPr>
              <a:t>prêterait</a:t>
            </a:r>
            <a:r>
              <a:rPr lang="en-CA" sz="4000" dirty="0">
                <a:solidFill>
                  <a:schemeClr val="bg1"/>
                </a:solidFill>
              </a:rPr>
              <a:t> plus </a:t>
            </a:r>
            <a:r>
              <a:rPr lang="en-CA" sz="4000" dirty="0" err="1">
                <a:solidFill>
                  <a:schemeClr val="bg1"/>
                </a:solidFill>
              </a:rPr>
              <a:t>d’argent</a:t>
            </a:r>
            <a:r>
              <a:rPr lang="en-CA" sz="4000" dirty="0">
                <a:solidFill>
                  <a:schemeClr val="bg1"/>
                </a:solidFill>
              </a:rPr>
              <a:t>, et se </a:t>
            </a:r>
            <a:r>
              <a:rPr lang="en-CA" sz="4000" dirty="0" err="1">
                <a:solidFill>
                  <a:schemeClr val="bg1"/>
                </a:solidFill>
              </a:rPr>
              <a:t>porterait</a:t>
            </a:r>
            <a:r>
              <a:rPr lang="en-CA" sz="4000" dirty="0">
                <a:solidFill>
                  <a:schemeClr val="bg1"/>
                </a:solidFill>
              </a:rPr>
              <a:t> </a:t>
            </a:r>
            <a:r>
              <a:rPr lang="en-CA" sz="4000" dirty="0" err="1">
                <a:solidFill>
                  <a:schemeClr val="bg1"/>
                </a:solidFill>
              </a:rPr>
              <a:t>garant</a:t>
            </a:r>
            <a:r>
              <a:rPr lang="en-CA" sz="4000" dirty="0">
                <a:solidFill>
                  <a:schemeClr val="bg1"/>
                </a:solidFill>
              </a:rPr>
              <a:t> que Johnny ne </a:t>
            </a:r>
            <a:r>
              <a:rPr lang="en-CA" sz="4000" dirty="0" err="1">
                <a:solidFill>
                  <a:schemeClr val="bg1"/>
                </a:solidFill>
              </a:rPr>
              <a:t>s’en</a:t>
            </a:r>
            <a:r>
              <a:rPr lang="en-CA" sz="4000" dirty="0">
                <a:solidFill>
                  <a:schemeClr val="bg1"/>
                </a:solidFill>
              </a:rPr>
              <a:t>- </a:t>
            </a:r>
            <a:r>
              <a:rPr lang="en-CA" sz="4000" dirty="0" err="1">
                <a:solidFill>
                  <a:schemeClr val="bg1"/>
                </a:solidFill>
              </a:rPr>
              <a:t>detterait</a:t>
            </a:r>
            <a:r>
              <a:rPr lang="en-CA" sz="4000" dirty="0">
                <a:solidFill>
                  <a:schemeClr val="bg1"/>
                </a:solidFill>
              </a:rPr>
              <a:t> plus jamais !</a:t>
            </a:r>
          </a:p>
        </p:txBody>
      </p:sp>
    </p:spTree>
  </p:cSld>
  <p:clrMapOvr>
    <a:masterClrMapping/>
  </p:clrMapOvr>
  <p:transition>
    <p:zoom dir="in"/>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G-TSKY.JPG"/>
          <p:cNvPicPr>
            <a:picLocks noChangeAspect="1"/>
          </p:cNvPicPr>
          <p:nvPr/>
        </p:nvPicPr>
        <p:blipFill>
          <a:blip r:embed="rId2" cstate="print">
            <a:lum bright="-20000"/>
          </a:blip>
          <a:srcRect/>
          <a:stretch>
            <a:fillRect/>
          </a:stretch>
        </p:blipFill>
        <p:spPr bwMode="auto">
          <a:xfrm>
            <a:off x="0" y="0"/>
            <a:ext cx="9144000" cy="6858000"/>
          </a:xfrm>
          <a:prstGeom prst="rect">
            <a:avLst/>
          </a:prstGeom>
          <a:noFill/>
          <a:ln w="9525">
            <a:noFill/>
            <a:miter lim="800000"/>
            <a:headEnd/>
            <a:tailEnd/>
          </a:ln>
        </p:spPr>
      </p:pic>
      <p:sp>
        <p:nvSpPr>
          <p:cNvPr id="6" name="TextBox 5"/>
          <p:cNvSpPr txBox="1"/>
          <p:nvPr/>
        </p:nvSpPr>
        <p:spPr>
          <a:xfrm>
            <a:off x="0" y="0"/>
            <a:ext cx="9144000" cy="1938992"/>
          </a:xfrm>
          <a:prstGeom prst="rect">
            <a:avLst/>
          </a:prstGeom>
          <a:noFill/>
        </p:spPr>
        <p:txBody>
          <a:bodyPr wrap="square" rtlCol="0">
            <a:spAutoFit/>
          </a:bodyPr>
          <a:lstStyle/>
          <a:p>
            <a:r>
              <a:rPr lang="en-CA" sz="4000" dirty="0">
                <a:solidFill>
                  <a:schemeClr val="bg1"/>
                </a:solidFill>
              </a:rPr>
              <a:t>Voilà </a:t>
            </a:r>
            <a:r>
              <a:rPr lang="en-CA" sz="4000" dirty="0" err="1">
                <a:solidFill>
                  <a:schemeClr val="bg1"/>
                </a:solidFill>
              </a:rPr>
              <a:t>mes</a:t>
            </a:r>
            <a:r>
              <a:rPr lang="en-CA" sz="4000" dirty="0">
                <a:solidFill>
                  <a:schemeClr val="bg1"/>
                </a:solidFill>
              </a:rPr>
              <a:t> </a:t>
            </a:r>
            <a:r>
              <a:rPr lang="en-CA" sz="4000" dirty="0" err="1">
                <a:solidFill>
                  <a:schemeClr val="bg1"/>
                </a:solidFill>
              </a:rPr>
              <a:t>amis</a:t>
            </a:r>
            <a:r>
              <a:rPr lang="en-CA" sz="4000" dirty="0">
                <a:solidFill>
                  <a:schemeClr val="bg1"/>
                </a:solidFill>
              </a:rPr>
              <a:t>, comment </a:t>
            </a:r>
            <a:r>
              <a:rPr lang="en-CA" sz="4000" dirty="0" err="1">
                <a:solidFill>
                  <a:schemeClr val="bg1"/>
                </a:solidFill>
              </a:rPr>
              <a:t>Jésus</a:t>
            </a:r>
            <a:r>
              <a:rPr lang="en-CA" sz="4000" dirty="0">
                <a:solidFill>
                  <a:schemeClr val="bg1"/>
                </a:solidFill>
              </a:rPr>
              <a:t> </a:t>
            </a:r>
            <a:r>
              <a:rPr lang="en-CA" sz="4000" dirty="0" err="1">
                <a:solidFill>
                  <a:schemeClr val="bg1"/>
                </a:solidFill>
              </a:rPr>
              <a:t>prend</a:t>
            </a:r>
            <a:r>
              <a:rPr lang="en-CA" sz="4000" dirty="0">
                <a:solidFill>
                  <a:schemeClr val="bg1"/>
                </a:solidFill>
              </a:rPr>
              <a:t> </a:t>
            </a:r>
            <a:r>
              <a:rPr lang="en-CA" sz="4000" dirty="0" err="1">
                <a:solidFill>
                  <a:schemeClr val="bg1"/>
                </a:solidFill>
              </a:rPr>
              <a:t>soin</a:t>
            </a:r>
            <a:r>
              <a:rPr lang="en-CA" sz="4000" dirty="0">
                <a:solidFill>
                  <a:schemeClr val="bg1"/>
                </a:solidFill>
              </a:rPr>
              <a:t> de </a:t>
            </a:r>
            <a:r>
              <a:rPr lang="en-CA" sz="4000" dirty="0" err="1">
                <a:solidFill>
                  <a:schemeClr val="bg1"/>
                </a:solidFill>
              </a:rPr>
              <a:t>nos</a:t>
            </a:r>
            <a:r>
              <a:rPr lang="en-CA" sz="4000" dirty="0">
                <a:solidFill>
                  <a:schemeClr val="bg1"/>
                </a:solidFill>
              </a:rPr>
              <a:t> </a:t>
            </a:r>
            <a:r>
              <a:rPr lang="en-CA" sz="4000" dirty="0" err="1">
                <a:solidFill>
                  <a:schemeClr val="bg1"/>
                </a:solidFill>
              </a:rPr>
              <a:t>péchés</a:t>
            </a:r>
            <a:r>
              <a:rPr lang="en-CA" sz="4000" dirty="0">
                <a:solidFill>
                  <a:schemeClr val="bg1"/>
                </a:solidFill>
              </a:rPr>
              <a:t> </a:t>
            </a:r>
            <a:r>
              <a:rPr lang="en-CA" sz="4000" dirty="0" err="1">
                <a:solidFill>
                  <a:schemeClr val="bg1"/>
                </a:solidFill>
              </a:rPr>
              <a:t>futurs</a:t>
            </a:r>
            <a:r>
              <a:rPr lang="en-CA" sz="4000" dirty="0">
                <a:solidFill>
                  <a:schemeClr val="bg1"/>
                </a:solidFill>
              </a:rPr>
              <a:t>… </a:t>
            </a:r>
            <a:r>
              <a:rPr lang="en-CA" sz="4000" dirty="0" err="1">
                <a:solidFill>
                  <a:schemeClr val="bg1"/>
                </a:solidFill>
              </a:rPr>
              <a:t>Ecoutez</a:t>
            </a:r>
            <a:r>
              <a:rPr lang="en-CA" sz="4000" dirty="0">
                <a:solidFill>
                  <a:schemeClr val="bg1"/>
                </a:solidFill>
              </a:rPr>
              <a:t> la Bible : </a:t>
            </a:r>
          </a:p>
        </p:txBody>
      </p:sp>
    </p:spTree>
  </p:cSld>
  <p:clrMapOvr>
    <a:masterClrMapping/>
  </p:clrMapOvr>
  <p:transition>
    <p:spli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G-TSKY.JPG"/>
          <p:cNvPicPr>
            <a:picLocks noChangeAspect="1"/>
          </p:cNvPicPr>
          <p:nvPr/>
        </p:nvPicPr>
        <p:blipFill>
          <a:blip r:embed="rId2" cstate="print">
            <a:lum bright="-20000"/>
          </a:blip>
          <a:srcRect/>
          <a:stretch>
            <a:fillRect/>
          </a:stretch>
        </p:blipFill>
        <p:spPr bwMode="auto">
          <a:xfrm>
            <a:off x="0" y="0"/>
            <a:ext cx="9144000" cy="6858000"/>
          </a:xfrm>
          <a:prstGeom prst="rect">
            <a:avLst/>
          </a:prstGeom>
          <a:noFill/>
          <a:ln w="9525">
            <a:noFill/>
            <a:miter lim="800000"/>
            <a:headEnd/>
            <a:tailEnd/>
          </a:ln>
        </p:spPr>
      </p:pic>
      <p:sp>
        <p:nvSpPr>
          <p:cNvPr id="20483" name="TextBox 2"/>
          <p:cNvSpPr txBox="1">
            <a:spLocks noChangeArrowheads="1"/>
          </p:cNvSpPr>
          <p:nvPr/>
        </p:nvSpPr>
        <p:spPr bwMode="auto">
          <a:xfrm>
            <a:off x="0" y="2214554"/>
            <a:ext cx="9144000" cy="3785652"/>
          </a:xfrm>
          <a:prstGeom prst="rect">
            <a:avLst/>
          </a:prstGeom>
          <a:noFill/>
          <a:ln w="9525">
            <a:noFill/>
            <a:miter lim="800000"/>
            <a:headEnd/>
            <a:tailEnd/>
          </a:ln>
        </p:spPr>
        <p:txBody>
          <a:bodyPr wrap="square">
            <a:spAutoFit/>
          </a:bodyPr>
          <a:lstStyle/>
          <a:p>
            <a:r>
              <a:rPr lang="en-CA" sz="4000" dirty="0">
                <a:solidFill>
                  <a:schemeClr val="bg1"/>
                </a:solidFill>
              </a:rPr>
              <a:t>Deut. 31 : 6 </a:t>
            </a:r>
            <a:r>
              <a:rPr lang="en-CA" sz="4000" dirty="0" err="1">
                <a:solidFill>
                  <a:schemeClr val="bg1"/>
                </a:solidFill>
              </a:rPr>
              <a:t>Fortifiez-vous</a:t>
            </a:r>
            <a:r>
              <a:rPr lang="en-CA" sz="4000" dirty="0">
                <a:solidFill>
                  <a:schemeClr val="bg1"/>
                </a:solidFill>
              </a:rPr>
              <a:t> et </a:t>
            </a:r>
            <a:r>
              <a:rPr lang="en-CA" sz="4000" dirty="0" err="1">
                <a:solidFill>
                  <a:schemeClr val="bg1"/>
                </a:solidFill>
              </a:rPr>
              <a:t>ayez</a:t>
            </a:r>
            <a:r>
              <a:rPr lang="en-CA" sz="4000" dirty="0">
                <a:solidFill>
                  <a:schemeClr val="bg1"/>
                </a:solidFill>
              </a:rPr>
              <a:t> bon courage, ne les </a:t>
            </a:r>
            <a:r>
              <a:rPr lang="en-CA" sz="4000" dirty="0" err="1">
                <a:solidFill>
                  <a:schemeClr val="bg1"/>
                </a:solidFill>
              </a:rPr>
              <a:t>craignez</a:t>
            </a:r>
            <a:r>
              <a:rPr lang="en-CA" sz="4000" dirty="0">
                <a:solidFill>
                  <a:schemeClr val="bg1"/>
                </a:solidFill>
              </a:rPr>
              <a:t> pas, et </a:t>
            </a:r>
            <a:r>
              <a:rPr lang="en-CA" sz="4000" dirty="0" err="1">
                <a:solidFill>
                  <a:schemeClr val="bg1"/>
                </a:solidFill>
              </a:rPr>
              <a:t>n’ayez</a:t>
            </a:r>
            <a:r>
              <a:rPr lang="en-CA" sz="4000" dirty="0">
                <a:solidFill>
                  <a:schemeClr val="bg1"/>
                </a:solidFill>
              </a:rPr>
              <a:t> pas </a:t>
            </a:r>
            <a:r>
              <a:rPr lang="en-CA" sz="4000" dirty="0" err="1">
                <a:solidFill>
                  <a:schemeClr val="bg1"/>
                </a:solidFill>
              </a:rPr>
              <a:t>peur</a:t>
            </a:r>
            <a:r>
              <a:rPr lang="en-CA" sz="4000" dirty="0">
                <a:solidFill>
                  <a:schemeClr val="bg1"/>
                </a:solidFill>
              </a:rPr>
              <a:t> </a:t>
            </a:r>
            <a:r>
              <a:rPr lang="en-CA" sz="4000" dirty="0" err="1">
                <a:solidFill>
                  <a:schemeClr val="bg1"/>
                </a:solidFill>
              </a:rPr>
              <a:t>d’eux</a:t>
            </a:r>
            <a:r>
              <a:rPr lang="en-CA" sz="4000" dirty="0">
                <a:solidFill>
                  <a:schemeClr val="bg1"/>
                </a:solidFill>
              </a:rPr>
              <a:t> ; car </a:t>
            </a:r>
            <a:r>
              <a:rPr lang="en-CA" sz="4000" dirty="0" err="1">
                <a:solidFill>
                  <a:schemeClr val="bg1"/>
                </a:solidFill>
              </a:rPr>
              <a:t>c’est</a:t>
            </a:r>
            <a:r>
              <a:rPr lang="en-CA" sz="4000" dirty="0">
                <a:solidFill>
                  <a:schemeClr val="bg1"/>
                </a:solidFill>
              </a:rPr>
              <a:t> </a:t>
            </a:r>
            <a:r>
              <a:rPr lang="en-CA" sz="4000" dirty="0" err="1">
                <a:solidFill>
                  <a:schemeClr val="bg1"/>
                </a:solidFill>
              </a:rPr>
              <a:t>l’Eternel</a:t>
            </a:r>
            <a:r>
              <a:rPr lang="en-CA" sz="4000" dirty="0">
                <a:solidFill>
                  <a:schemeClr val="bg1"/>
                </a:solidFill>
              </a:rPr>
              <a:t>, </a:t>
            </a:r>
            <a:r>
              <a:rPr lang="en-CA" sz="4000" dirty="0" err="1">
                <a:solidFill>
                  <a:schemeClr val="bg1"/>
                </a:solidFill>
              </a:rPr>
              <a:t>votre</a:t>
            </a:r>
            <a:r>
              <a:rPr lang="en-CA" sz="4000" dirty="0">
                <a:solidFill>
                  <a:schemeClr val="bg1"/>
                </a:solidFill>
              </a:rPr>
              <a:t> Dieu, qui </a:t>
            </a:r>
            <a:r>
              <a:rPr lang="en-CA" sz="4000" dirty="0" err="1">
                <a:solidFill>
                  <a:schemeClr val="bg1"/>
                </a:solidFill>
              </a:rPr>
              <a:t>vous</a:t>
            </a:r>
            <a:r>
              <a:rPr lang="en-CA" sz="4000" dirty="0">
                <a:solidFill>
                  <a:schemeClr val="bg1"/>
                </a:solidFill>
              </a:rPr>
              <a:t> </a:t>
            </a:r>
            <a:r>
              <a:rPr lang="en-CA" sz="4000" dirty="0" err="1">
                <a:solidFill>
                  <a:schemeClr val="bg1"/>
                </a:solidFill>
              </a:rPr>
              <a:t>accompagne</a:t>
            </a:r>
            <a:r>
              <a:rPr lang="en-CA" sz="4000" dirty="0">
                <a:solidFill>
                  <a:schemeClr val="bg1"/>
                </a:solidFill>
              </a:rPr>
              <a:t> ; il ne </a:t>
            </a:r>
            <a:r>
              <a:rPr lang="en-CA" sz="4000" dirty="0" err="1">
                <a:solidFill>
                  <a:schemeClr val="bg1"/>
                </a:solidFill>
              </a:rPr>
              <a:t>vous</a:t>
            </a:r>
            <a:r>
              <a:rPr lang="en-CA" sz="4000" dirty="0">
                <a:solidFill>
                  <a:schemeClr val="bg1"/>
                </a:solidFill>
              </a:rPr>
              <a:t> </a:t>
            </a:r>
            <a:r>
              <a:rPr lang="en-CA" sz="4000" dirty="0" err="1">
                <a:solidFill>
                  <a:schemeClr val="bg1"/>
                </a:solidFill>
              </a:rPr>
              <a:t>abandonnera</a:t>
            </a:r>
            <a:r>
              <a:rPr lang="en-CA" sz="4000" dirty="0">
                <a:solidFill>
                  <a:schemeClr val="bg1"/>
                </a:solidFill>
              </a:rPr>
              <a:t> point, il ne </a:t>
            </a:r>
            <a:r>
              <a:rPr lang="en-CA" sz="4000" dirty="0" err="1">
                <a:solidFill>
                  <a:schemeClr val="bg1"/>
                </a:solidFill>
              </a:rPr>
              <a:t>vous</a:t>
            </a:r>
            <a:r>
              <a:rPr lang="en-CA" sz="4000" dirty="0">
                <a:solidFill>
                  <a:schemeClr val="bg1"/>
                </a:solidFill>
              </a:rPr>
              <a:t> </a:t>
            </a:r>
            <a:r>
              <a:rPr lang="en-CA" sz="4000" dirty="0" err="1">
                <a:solidFill>
                  <a:schemeClr val="bg1"/>
                </a:solidFill>
              </a:rPr>
              <a:t>abandonnera</a:t>
            </a:r>
            <a:r>
              <a:rPr lang="en-CA" sz="4000" dirty="0">
                <a:solidFill>
                  <a:schemeClr val="bg1"/>
                </a:solidFill>
              </a:rPr>
              <a:t> point.</a:t>
            </a:r>
          </a:p>
        </p:txBody>
      </p:sp>
      <p:sp>
        <p:nvSpPr>
          <p:cNvPr id="5" name="TextBox 4"/>
          <p:cNvSpPr txBox="1">
            <a:spLocks noChangeArrowheads="1"/>
          </p:cNvSpPr>
          <p:nvPr/>
        </p:nvSpPr>
        <p:spPr bwMode="auto">
          <a:xfrm>
            <a:off x="500034" y="5500702"/>
            <a:ext cx="8097838" cy="1323439"/>
          </a:xfrm>
          <a:prstGeom prst="rect">
            <a:avLst/>
          </a:prstGeom>
          <a:noFill/>
          <a:ln w="9525">
            <a:noFill/>
            <a:miter lim="800000"/>
            <a:headEnd/>
            <a:tailEnd/>
          </a:ln>
        </p:spPr>
        <p:txBody>
          <a:bodyPr wrap="square">
            <a:spAutoFit/>
          </a:bodyPr>
          <a:lstStyle/>
          <a:p>
            <a:endParaRPr lang="en-CA" sz="4000" dirty="0">
              <a:solidFill>
                <a:srgbClr val="FFC000"/>
              </a:solidFill>
            </a:endParaRPr>
          </a:p>
          <a:p>
            <a:r>
              <a:rPr lang="en-CA" sz="4000" dirty="0" err="1">
                <a:solidFill>
                  <a:srgbClr val="FFC000"/>
                </a:solidFill>
              </a:rPr>
              <a:t>Voici</a:t>
            </a:r>
            <a:r>
              <a:rPr lang="en-CA" sz="4000" dirty="0">
                <a:solidFill>
                  <a:srgbClr val="FFC000"/>
                </a:solidFill>
              </a:rPr>
              <a:t> comment </a:t>
            </a:r>
            <a:r>
              <a:rPr lang="en-CA" sz="4000" dirty="0" err="1">
                <a:solidFill>
                  <a:srgbClr val="FFC000"/>
                </a:solidFill>
              </a:rPr>
              <a:t>cela</a:t>
            </a:r>
            <a:r>
              <a:rPr lang="en-CA" sz="4000" dirty="0">
                <a:solidFill>
                  <a:srgbClr val="FFC000"/>
                </a:solidFill>
              </a:rPr>
              <a:t> </a:t>
            </a:r>
            <a:r>
              <a:rPr lang="en-CA" sz="4000" dirty="0" err="1">
                <a:solidFill>
                  <a:srgbClr val="FFC000"/>
                </a:solidFill>
              </a:rPr>
              <a:t>fonctionne</a:t>
            </a:r>
            <a:r>
              <a:rPr lang="en-CA" sz="4000" dirty="0">
                <a:solidFill>
                  <a:srgbClr val="FFC000"/>
                </a:solidFill>
              </a:rPr>
              <a:t> :</a:t>
            </a:r>
          </a:p>
        </p:txBody>
      </p:sp>
      <p:sp>
        <p:nvSpPr>
          <p:cNvPr id="6" name="TextBox 5"/>
          <p:cNvSpPr txBox="1"/>
          <p:nvPr/>
        </p:nvSpPr>
        <p:spPr>
          <a:xfrm>
            <a:off x="0" y="0"/>
            <a:ext cx="9144000" cy="2554545"/>
          </a:xfrm>
          <a:prstGeom prst="rect">
            <a:avLst/>
          </a:prstGeom>
          <a:noFill/>
        </p:spPr>
        <p:txBody>
          <a:bodyPr wrap="square" rtlCol="0">
            <a:spAutoFit/>
          </a:bodyPr>
          <a:lstStyle/>
          <a:p>
            <a:r>
              <a:rPr lang="en-CA" sz="4000" u="sng" dirty="0" err="1">
                <a:solidFill>
                  <a:schemeClr val="bg1"/>
                </a:solidFill>
              </a:rPr>
              <a:t>Esa</a:t>
            </a:r>
            <a:r>
              <a:rPr lang="en-CA" sz="4000" u="sng" dirty="0">
                <a:solidFill>
                  <a:schemeClr val="bg1"/>
                </a:solidFill>
              </a:rPr>
              <a:t>. 41 : 13</a:t>
            </a:r>
            <a:r>
              <a:rPr lang="en-CA" sz="4000" dirty="0">
                <a:solidFill>
                  <a:schemeClr val="bg1"/>
                </a:solidFill>
              </a:rPr>
              <a:t>  Car </a:t>
            </a:r>
            <a:r>
              <a:rPr lang="en-CA" sz="4000" dirty="0" err="1">
                <a:solidFill>
                  <a:schemeClr val="bg1"/>
                </a:solidFill>
              </a:rPr>
              <a:t>moi</a:t>
            </a:r>
            <a:r>
              <a:rPr lang="en-CA" sz="4000" dirty="0">
                <a:solidFill>
                  <a:schemeClr val="bg1"/>
                </a:solidFill>
              </a:rPr>
              <a:t>, </a:t>
            </a:r>
            <a:r>
              <a:rPr lang="en-CA" sz="4000" dirty="0" err="1">
                <a:solidFill>
                  <a:schemeClr val="bg1"/>
                </a:solidFill>
              </a:rPr>
              <a:t>l’Eternel</a:t>
            </a:r>
            <a:r>
              <a:rPr lang="en-CA" sz="4000" dirty="0">
                <a:solidFill>
                  <a:schemeClr val="bg1"/>
                </a:solidFill>
              </a:rPr>
              <a:t> ton Dieu, je </a:t>
            </a:r>
            <a:r>
              <a:rPr lang="en-CA" sz="4000" dirty="0" err="1">
                <a:solidFill>
                  <a:schemeClr val="bg1"/>
                </a:solidFill>
              </a:rPr>
              <a:t>tiendrai</a:t>
            </a:r>
            <a:r>
              <a:rPr lang="en-CA" sz="4000" dirty="0">
                <a:solidFill>
                  <a:schemeClr val="bg1"/>
                </a:solidFill>
              </a:rPr>
              <a:t> ta droite, et je </a:t>
            </a:r>
            <a:r>
              <a:rPr lang="en-CA" sz="4000" dirty="0" err="1">
                <a:solidFill>
                  <a:schemeClr val="bg1"/>
                </a:solidFill>
              </a:rPr>
              <a:t>te</a:t>
            </a:r>
            <a:r>
              <a:rPr lang="en-CA" sz="4000" dirty="0">
                <a:solidFill>
                  <a:schemeClr val="bg1"/>
                </a:solidFill>
              </a:rPr>
              <a:t> </a:t>
            </a:r>
            <a:r>
              <a:rPr lang="en-CA" sz="4000" dirty="0" err="1">
                <a:solidFill>
                  <a:schemeClr val="bg1"/>
                </a:solidFill>
              </a:rPr>
              <a:t>dirai</a:t>
            </a:r>
            <a:r>
              <a:rPr lang="en-CA" sz="4000" dirty="0">
                <a:solidFill>
                  <a:schemeClr val="bg1"/>
                </a:solidFill>
              </a:rPr>
              <a:t> : Ne </a:t>
            </a:r>
            <a:r>
              <a:rPr lang="en-CA" sz="4000" dirty="0" err="1">
                <a:solidFill>
                  <a:schemeClr val="bg1"/>
                </a:solidFill>
              </a:rPr>
              <a:t>crains</a:t>
            </a:r>
            <a:r>
              <a:rPr lang="en-CA" sz="4000" dirty="0">
                <a:solidFill>
                  <a:schemeClr val="bg1"/>
                </a:solidFill>
              </a:rPr>
              <a:t> point, je </a:t>
            </a:r>
            <a:r>
              <a:rPr lang="en-CA" sz="4000" dirty="0" err="1">
                <a:solidFill>
                  <a:schemeClr val="bg1"/>
                </a:solidFill>
              </a:rPr>
              <a:t>te</a:t>
            </a:r>
            <a:r>
              <a:rPr lang="en-CA" sz="4000" dirty="0">
                <a:solidFill>
                  <a:schemeClr val="bg1"/>
                </a:solidFill>
              </a:rPr>
              <a:t> </a:t>
            </a:r>
            <a:r>
              <a:rPr lang="en-CA" sz="4000" dirty="0" err="1">
                <a:solidFill>
                  <a:schemeClr val="bg1"/>
                </a:solidFill>
              </a:rPr>
              <a:t>sauverai</a:t>
            </a:r>
            <a:r>
              <a:rPr lang="en-CA" sz="4000" dirty="0">
                <a:solidFill>
                  <a:schemeClr val="bg1"/>
                </a:solidFill>
              </a:rPr>
              <a:t>.</a:t>
            </a:r>
          </a:p>
          <a:p>
            <a:endParaRPr lang="en-CA" sz="4000" dirty="0">
              <a:solidFill>
                <a:schemeClr val="bg1"/>
              </a:solidFill>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7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descr="G-EASTER.JPG"/>
          <p:cNvPicPr>
            <a:picLocks noChangeAspect="1"/>
          </p:cNvPicPr>
          <p:nvPr/>
        </p:nvPicPr>
        <p:blipFill>
          <a:blip r:embed="rId2" cstate="print">
            <a:lum bright="-20000"/>
          </a:blip>
          <a:srcRect/>
          <a:stretch>
            <a:fillRect/>
          </a:stretch>
        </p:blipFill>
        <p:spPr bwMode="auto">
          <a:xfrm>
            <a:off x="0" y="0"/>
            <a:ext cx="9144000" cy="6858000"/>
          </a:xfrm>
          <a:prstGeom prst="rect">
            <a:avLst/>
          </a:prstGeom>
          <a:noFill/>
          <a:ln w="9525">
            <a:noFill/>
            <a:miter lim="800000"/>
            <a:headEnd/>
            <a:tailEnd/>
          </a:ln>
        </p:spPr>
      </p:pic>
      <p:sp>
        <p:nvSpPr>
          <p:cNvPr id="21507" name="TextBox 2"/>
          <p:cNvSpPr txBox="1">
            <a:spLocks noChangeArrowheads="1"/>
          </p:cNvSpPr>
          <p:nvPr/>
        </p:nvSpPr>
        <p:spPr bwMode="auto">
          <a:xfrm>
            <a:off x="0" y="214313"/>
            <a:ext cx="9144000" cy="1938992"/>
          </a:xfrm>
          <a:prstGeom prst="rect">
            <a:avLst/>
          </a:prstGeom>
          <a:noFill/>
          <a:ln w="9525">
            <a:noFill/>
            <a:miter lim="800000"/>
            <a:headEnd/>
            <a:tailEnd/>
          </a:ln>
        </p:spPr>
        <p:txBody>
          <a:bodyPr>
            <a:spAutoFit/>
          </a:bodyPr>
          <a:lstStyle/>
          <a:p>
            <a:r>
              <a:rPr lang="en-CA" sz="4000" dirty="0">
                <a:solidFill>
                  <a:schemeClr val="bg1"/>
                </a:solidFill>
              </a:rPr>
              <a:t>1. De la naissance </a:t>
            </a:r>
            <a:r>
              <a:rPr lang="en-CA" sz="4000" dirty="0" err="1">
                <a:solidFill>
                  <a:schemeClr val="bg1"/>
                </a:solidFill>
              </a:rPr>
              <a:t>à</a:t>
            </a:r>
            <a:r>
              <a:rPr lang="en-CA" sz="4000" dirty="0">
                <a:solidFill>
                  <a:schemeClr val="bg1"/>
                </a:solidFill>
              </a:rPr>
              <a:t> la conversion, le sacrifice de </a:t>
            </a:r>
            <a:r>
              <a:rPr lang="en-CA" sz="4000" dirty="0" err="1">
                <a:solidFill>
                  <a:schemeClr val="bg1"/>
                </a:solidFill>
              </a:rPr>
              <a:t>Jésus</a:t>
            </a:r>
            <a:r>
              <a:rPr lang="en-CA" sz="4000" dirty="0">
                <a:solidFill>
                  <a:schemeClr val="bg1"/>
                </a:solidFill>
              </a:rPr>
              <a:t> </a:t>
            </a:r>
            <a:r>
              <a:rPr lang="en-CA" sz="4000" dirty="0" err="1">
                <a:solidFill>
                  <a:schemeClr val="bg1"/>
                </a:solidFill>
              </a:rPr>
              <a:t>pardonne</a:t>
            </a:r>
            <a:r>
              <a:rPr lang="en-CA" sz="4000" dirty="0">
                <a:solidFill>
                  <a:schemeClr val="bg1"/>
                </a:solidFill>
              </a:rPr>
              <a:t> </a:t>
            </a:r>
            <a:r>
              <a:rPr lang="en-CA" sz="4000" dirty="0" err="1">
                <a:solidFill>
                  <a:schemeClr val="bg1"/>
                </a:solidFill>
              </a:rPr>
              <a:t>tous</a:t>
            </a:r>
            <a:r>
              <a:rPr lang="en-CA" sz="4000" dirty="0">
                <a:solidFill>
                  <a:schemeClr val="bg1"/>
                </a:solidFill>
              </a:rPr>
              <a:t> </a:t>
            </a:r>
            <a:r>
              <a:rPr lang="en-CA" sz="4000" dirty="0" err="1">
                <a:solidFill>
                  <a:schemeClr val="bg1"/>
                </a:solidFill>
              </a:rPr>
              <a:t>vos</a:t>
            </a:r>
            <a:r>
              <a:rPr lang="en-CA" sz="4000" dirty="0">
                <a:solidFill>
                  <a:schemeClr val="bg1"/>
                </a:solidFill>
              </a:rPr>
              <a:t> </a:t>
            </a:r>
            <a:r>
              <a:rPr lang="en-CA" sz="4000" dirty="0" err="1">
                <a:solidFill>
                  <a:schemeClr val="bg1"/>
                </a:solidFill>
              </a:rPr>
              <a:t>péchés</a:t>
            </a:r>
            <a:r>
              <a:rPr lang="en-CA" sz="4000" dirty="0">
                <a:solidFill>
                  <a:schemeClr val="bg1"/>
                </a:solidFill>
              </a:rPr>
              <a:t> </a:t>
            </a:r>
            <a:r>
              <a:rPr lang="en-CA" sz="4000" dirty="0" err="1">
                <a:solidFill>
                  <a:schemeClr val="bg1"/>
                </a:solidFill>
              </a:rPr>
              <a:t>passés</a:t>
            </a:r>
            <a:r>
              <a:rPr lang="en-CA" sz="4000" dirty="0">
                <a:solidFill>
                  <a:schemeClr val="bg1"/>
                </a:solidFill>
              </a:rPr>
              <a:t>. </a:t>
            </a:r>
          </a:p>
        </p:txBody>
      </p:sp>
      <p:sp>
        <p:nvSpPr>
          <p:cNvPr id="4" name="TextBox 3"/>
          <p:cNvSpPr txBox="1">
            <a:spLocks noChangeArrowheads="1"/>
          </p:cNvSpPr>
          <p:nvPr/>
        </p:nvSpPr>
        <p:spPr bwMode="auto">
          <a:xfrm>
            <a:off x="0" y="2000250"/>
            <a:ext cx="9144000" cy="1938992"/>
          </a:xfrm>
          <a:prstGeom prst="rect">
            <a:avLst/>
          </a:prstGeom>
          <a:noFill/>
          <a:ln w="9525">
            <a:noFill/>
            <a:miter lim="800000"/>
            <a:headEnd/>
            <a:tailEnd/>
          </a:ln>
        </p:spPr>
        <p:txBody>
          <a:bodyPr>
            <a:spAutoFit/>
          </a:bodyPr>
          <a:lstStyle/>
          <a:p>
            <a:r>
              <a:rPr lang="en-CA" sz="4000" dirty="0" err="1">
                <a:solidFill>
                  <a:schemeClr val="bg1"/>
                </a:solidFill>
              </a:rPr>
              <a:t>Repentez-vous</a:t>
            </a:r>
            <a:r>
              <a:rPr lang="en-CA" sz="4000" dirty="0">
                <a:solidFill>
                  <a:schemeClr val="bg1"/>
                </a:solidFill>
              </a:rPr>
              <a:t> </a:t>
            </a:r>
            <a:r>
              <a:rPr lang="en-CA" sz="4000" dirty="0" err="1">
                <a:solidFill>
                  <a:schemeClr val="bg1"/>
                </a:solidFill>
              </a:rPr>
              <a:t>donc</a:t>
            </a:r>
            <a:r>
              <a:rPr lang="en-CA" sz="4000" dirty="0">
                <a:solidFill>
                  <a:schemeClr val="bg1"/>
                </a:solidFill>
              </a:rPr>
              <a:t>, et </a:t>
            </a:r>
            <a:r>
              <a:rPr lang="en-CA" sz="4000" dirty="0" err="1">
                <a:solidFill>
                  <a:schemeClr val="bg1"/>
                </a:solidFill>
              </a:rPr>
              <a:t>convertissez-vous</a:t>
            </a:r>
            <a:r>
              <a:rPr lang="en-CA" sz="4000" dirty="0">
                <a:solidFill>
                  <a:schemeClr val="bg1"/>
                </a:solidFill>
              </a:rPr>
              <a:t>, </a:t>
            </a:r>
            <a:r>
              <a:rPr lang="en-CA" sz="4000" dirty="0" err="1">
                <a:solidFill>
                  <a:schemeClr val="bg1"/>
                </a:solidFill>
              </a:rPr>
              <a:t>afin</a:t>
            </a:r>
            <a:r>
              <a:rPr lang="en-CA" sz="4000" dirty="0">
                <a:solidFill>
                  <a:schemeClr val="bg1"/>
                </a:solidFill>
              </a:rPr>
              <a:t> que </a:t>
            </a:r>
            <a:r>
              <a:rPr lang="en-CA" sz="4000" dirty="0" err="1">
                <a:solidFill>
                  <a:schemeClr val="bg1"/>
                </a:solidFill>
              </a:rPr>
              <a:t>vos</a:t>
            </a:r>
            <a:r>
              <a:rPr lang="en-CA" sz="4000" dirty="0">
                <a:solidFill>
                  <a:schemeClr val="bg1"/>
                </a:solidFill>
              </a:rPr>
              <a:t> </a:t>
            </a:r>
            <a:r>
              <a:rPr lang="en-CA" sz="4000" dirty="0" err="1">
                <a:solidFill>
                  <a:schemeClr val="bg1"/>
                </a:solidFill>
              </a:rPr>
              <a:t>péchés</a:t>
            </a:r>
            <a:r>
              <a:rPr lang="en-CA" sz="4000" dirty="0">
                <a:solidFill>
                  <a:schemeClr val="bg1"/>
                </a:solidFill>
              </a:rPr>
              <a:t> </a:t>
            </a:r>
            <a:r>
              <a:rPr lang="en-CA" sz="4000" dirty="0" err="1">
                <a:solidFill>
                  <a:schemeClr val="bg1"/>
                </a:solidFill>
              </a:rPr>
              <a:t>soient</a:t>
            </a:r>
            <a:r>
              <a:rPr lang="en-CA" sz="4000" dirty="0">
                <a:solidFill>
                  <a:schemeClr val="bg1"/>
                </a:solidFill>
              </a:rPr>
              <a:t> </a:t>
            </a:r>
            <a:r>
              <a:rPr lang="en-CA" sz="4000" dirty="0" err="1">
                <a:solidFill>
                  <a:schemeClr val="bg1"/>
                </a:solidFill>
              </a:rPr>
              <a:t>effacés</a:t>
            </a:r>
            <a:r>
              <a:rPr lang="en-CA" sz="4000" dirty="0">
                <a:solidFill>
                  <a:schemeClr val="bg1"/>
                </a:solidFill>
              </a:rPr>
              <a:t>… </a:t>
            </a:r>
            <a:r>
              <a:rPr lang="en-CA" sz="4000" u="sng" dirty="0" err="1">
                <a:solidFill>
                  <a:schemeClr val="bg1"/>
                </a:solidFill>
              </a:rPr>
              <a:t>Actes</a:t>
            </a:r>
            <a:r>
              <a:rPr lang="en-CA" sz="4000" u="sng" dirty="0">
                <a:solidFill>
                  <a:schemeClr val="bg1"/>
                </a:solidFill>
              </a:rPr>
              <a:t> 3 : 19 </a:t>
            </a:r>
          </a:p>
        </p:txBody>
      </p:sp>
      <p:sp>
        <p:nvSpPr>
          <p:cNvPr id="5" name="TextBox 4"/>
          <p:cNvSpPr txBox="1">
            <a:spLocks noChangeArrowheads="1"/>
          </p:cNvSpPr>
          <p:nvPr/>
        </p:nvSpPr>
        <p:spPr bwMode="auto">
          <a:xfrm>
            <a:off x="0" y="4286250"/>
            <a:ext cx="9144000" cy="1938992"/>
          </a:xfrm>
          <a:prstGeom prst="rect">
            <a:avLst/>
          </a:prstGeom>
          <a:noFill/>
          <a:ln w="9525">
            <a:noFill/>
            <a:miter lim="800000"/>
            <a:headEnd/>
            <a:tailEnd/>
          </a:ln>
        </p:spPr>
        <p:txBody>
          <a:bodyPr>
            <a:spAutoFit/>
          </a:bodyPr>
          <a:lstStyle/>
          <a:p>
            <a:r>
              <a:rPr lang="en-CA" sz="4000" dirty="0" err="1">
                <a:solidFill>
                  <a:schemeClr val="bg1"/>
                </a:solidFill>
              </a:rPr>
              <a:t>J’ai</a:t>
            </a:r>
            <a:r>
              <a:rPr lang="en-CA" sz="4000" dirty="0">
                <a:solidFill>
                  <a:schemeClr val="bg1"/>
                </a:solidFill>
              </a:rPr>
              <a:t> </a:t>
            </a:r>
            <a:r>
              <a:rPr lang="en-CA" sz="4000" dirty="0" err="1">
                <a:solidFill>
                  <a:schemeClr val="bg1"/>
                </a:solidFill>
              </a:rPr>
              <a:t>effacé</a:t>
            </a:r>
            <a:r>
              <a:rPr lang="en-CA" sz="4000" dirty="0">
                <a:solidFill>
                  <a:schemeClr val="bg1"/>
                </a:solidFill>
              </a:rPr>
              <a:t>, </a:t>
            </a:r>
            <a:r>
              <a:rPr lang="en-CA" sz="4000" dirty="0" err="1">
                <a:solidFill>
                  <a:schemeClr val="bg1"/>
                </a:solidFill>
              </a:rPr>
              <a:t>comme</a:t>
            </a:r>
            <a:r>
              <a:rPr lang="en-CA" sz="4000" dirty="0">
                <a:solidFill>
                  <a:schemeClr val="bg1"/>
                </a:solidFill>
              </a:rPr>
              <a:t> un </a:t>
            </a:r>
            <a:r>
              <a:rPr lang="en-CA" sz="4000" dirty="0" err="1">
                <a:solidFill>
                  <a:schemeClr val="bg1"/>
                </a:solidFill>
              </a:rPr>
              <a:t>nuage</a:t>
            </a:r>
            <a:r>
              <a:rPr lang="en-CA" sz="4000" dirty="0">
                <a:solidFill>
                  <a:schemeClr val="bg1"/>
                </a:solidFill>
              </a:rPr>
              <a:t> </a:t>
            </a:r>
            <a:r>
              <a:rPr lang="en-CA" sz="4000" dirty="0" err="1">
                <a:solidFill>
                  <a:schemeClr val="bg1"/>
                </a:solidFill>
              </a:rPr>
              <a:t>épais</a:t>
            </a:r>
            <a:r>
              <a:rPr lang="en-CA" sz="4000" dirty="0">
                <a:solidFill>
                  <a:schemeClr val="bg1"/>
                </a:solidFill>
              </a:rPr>
              <a:t>, </a:t>
            </a:r>
            <a:r>
              <a:rPr lang="en-CA" sz="4000" dirty="0" err="1">
                <a:solidFill>
                  <a:schemeClr val="bg1"/>
                </a:solidFill>
              </a:rPr>
              <a:t>vos</a:t>
            </a:r>
            <a:r>
              <a:rPr lang="en-CA" sz="4000" dirty="0">
                <a:solidFill>
                  <a:schemeClr val="bg1"/>
                </a:solidFill>
              </a:rPr>
              <a:t> transgressions, et, </a:t>
            </a:r>
            <a:r>
              <a:rPr lang="en-CA" sz="4000" dirty="0" err="1">
                <a:solidFill>
                  <a:schemeClr val="bg1"/>
                </a:solidFill>
              </a:rPr>
              <a:t>comme</a:t>
            </a:r>
            <a:r>
              <a:rPr lang="en-CA" sz="4000" dirty="0">
                <a:solidFill>
                  <a:schemeClr val="bg1"/>
                </a:solidFill>
              </a:rPr>
              <a:t> un </a:t>
            </a:r>
            <a:r>
              <a:rPr lang="en-CA" sz="4000" dirty="0" err="1">
                <a:solidFill>
                  <a:schemeClr val="bg1"/>
                </a:solidFill>
              </a:rPr>
              <a:t>nuage</a:t>
            </a:r>
            <a:r>
              <a:rPr lang="en-CA" sz="4000" dirty="0">
                <a:solidFill>
                  <a:schemeClr val="bg1"/>
                </a:solidFill>
              </a:rPr>
              <a:t>, </a:t>
            </a:r>
            <a:r>
              <a:rPr lang="en-CA" sz="4000" dirty="0" err="1">
                <a:solidFill>
                  <a:schemeClr val="bg1"/>
                </a:solidFill>
              </a:rPr>
              <a:t>vos</a:t>
            </a:r>
            <a:r>
              <a:rPr lang="en-CA" sz="4000" dirty="0">
                <a:solidFill>
                  <a:schemeClr val="bg1"/>
                </a:solidFill>
              </a:rPr>
              <a:t> </a:t>
            </a:r>
            <a:r>
              <a:rPr lang="en-CA" sz="4000" dirty="0" err="1">
                <a:solidFill>
                  <a:schemeClr val="bg1"/>
                </a:solidFill>
              </a:rPr>
              <a:t>péchés</a:t>
            </a:r>
            <a:r>
              <a:rPr lang="en-CA" sz="4000" dirty="0">
                <a:solidFill>
                  <a:schemeClr val="bg1"/>
                </a:solidFill>
              </a:rPr>
              <a:t>… </a:t>
            </a:r>
            <a:r>
              <a:rPr lang="en-CA" sz="4000" u="sng" dirty="0" err="1">
                <a:solidFill>
                  <a:schemeClr val="bg1"/>
                </a:solidFill>
              </a:rPr>
              <a:t>Esa</a:t>
            </a:r>
            <a:r>
              <a:rPr lang="en-CA" sz="4000" u="sng" dirty="0">
                <a:solidFill>
                  <a:schemeClr val="bg1"/>
                </a:solidFill>
              </a:rPr>
              <a:t>. 44 : 22</a:t>
            </a: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Left)">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descr="G-EASTER.JPG"/>
          <p:cNvPicPr>
            <a:picLocks noChangeAspect="1"/>
          </p:cNvPicPr>
          <p:nvPr/>
        </p:nvPicPr>
        <p:blipFill>
          <a:blip r:embed="rId2" cstate="print">
            <a:lum bright="-20000" contrast="-30000"/>
          </a:blip>
          <a:srcRect/>
          <a:stretch>
            <a:fillRect/>
          </a:stretch>
        </p:blipFill>
        <p:spPr bwMode="auto">
          <a:xfrm>
            <a:off x="0" y="0"/>
            <a:ext cx="9144000" cy="6858000"/>
          </a:xfrm>
          <a:prstGeom prst="rect">
            <a:avLst/>
          </a:prstGeom>
          <a:noFill/>
          <a:ln w="9525">
            <a:noFill/>
            <a:miter lim="800000"/>
            <a:headEnd/>
            <a:tailEnd/>
          </a:ln>
        </p:spPr>
      </p:pic>
      <p:sp>
        <p:nvSpPr>
          <p:cNvPr id="22531" name="TextBox 2"/>
          <p:cNvSpPr txBox="1">
            <a:spLocks noChangeArrowheads="1"/>
          </p:cNvSpPr>
          <p:nvPr/>
        </p:nvSpPr>
        <p:spPr bwMode="auto">
          <a:xfrm>
            <a:off x="0" y="214313"/>
            <a:ext cx="9144000" cy="1938992"/>
          </a:xfrm>
          <a:prstGeom prst="rect">
            <a:avLst/>
          </a:prstGeom>
          <a:noFill/>
          <a:ln w="9525">
            <a:noFill/>
            <a:miter lim="800000"/>
            <a:headEnd/>
            <a:tailEnd/>
          </a:ln>
        </p:spPr>
        <p:txBody>
          <a:bodyPr>
            <a:spAutoFit/>
          </a:bodyPr>
          <a:lstStyle/>
          <a:p>
            <a:r>
              <a:rPr lang="en-CA" sz="4000" dirty="0">
                <a:solidFill>
                  <a:schemeClr val="bg1"/>
                </a:solidFill>
              </a:rPr>
              <a:t>2.  </a:t>
            </a:r>
            <a:r>
              <a:rPr lang="en-CA" sz="4000" dirty="0" err="1">
                <a:solidFill>
                  <a:schemeClr val="bg1"/>
                </a:solidFill>
              </a:rPr>
              <a:t>Maintenant</a:t>
            </a:r>
            <a:r>
              <a:rPr lang="en-CA" sz="4000" dirty="0">
                <a:solidFill>
                  <a:schemeClr val="bg1"/>
                </a:solidFill>
              </a:rPr>
              <a:t>, de la conversion </a:t>
            </a:r>
            <a:r>
              <a:rPr lang="en-CA" sz="4000" dirty="0" err="1">
                <a:solidFill>
                  <a:schemeClr val="bg1"/>
                </a:solidFill>
              </a:rPr>
              <a:t>à</a:t>
            </a:r>
            <a:r>
              <a:rPr lang="en-CA" sz="4000" dirty="0">
                <a:solidFill>
                  <a:schemeClr val="bg1"/>
                </a:solidFill>
              </a:rPr>
              <a:t> la </a:t>
            </a:r>
            <a:r>
              <a:rPr lang="en-CA" sz="4000" dirty="0" err="1">
                <a:solidFill>
                  <a:schemeClr val="bg1"/>
                </a:solidFill>
              </a:rPr>
              <a:t>tombe</a:t>
            </a:r>
            <a:r>
              <a:rPr lang="en-CA" sz="4000" dirty="0">
                <a:solidFill>
                  <a:schemeClr val="bg1"/>
                </a:solidFill>
              </a:rPr>
              <a:t>, Dieu </a:t>
            </a:r>
            <a:r>
              <a:rPr lang="en-CA" sz="4000" dirty="0" err="1">
                <a:solidFill>
                  <a:schemeClr val="bg1"/>
                </a:solidFill>
              </a:rPr>
              <a:t>promet</a:t>
            </a:r>
            <a:r>
              <a:rPr lang="en-CA" sz="4000" dirty="0">
                <a:solidFill>
                  <a:schemeClr val="bg1"/>
                </a:solidFill>
              </a:rPr>
              <a:t> de </a:t>
            </a:r>
            <a:r>
              <a:rPr lang="en-CA" sz="4000" dirty="0" err="1">
                <a:solidFill>
                  <a:schemeClr val="bg1"/>
                </a:solidFill>
              </a:rPr>
              <a:t>vous</a:t>
            </a:r>
            <a:r>
              <a:rPr lang="en-CA" sz="4000" dirty="0">
                <a:solidFill>
                  <a:schemeClr val="bg1"/>
                </a:solidFill>
              </a:rPr>
              <a:t> </a:t>
            </a:r>
            <a:r>
              <a:rPr lang="en-CA" sz="4000" dirty="0" err="1">
                <a:solidFill>
                  <a:schemeClr val="bg1"/>
                </a:solidFill>
              </a:rPr>
              <a:t>garder</a:t>
            </a:r>
            <a:r>
              <a:rPr lang="en-CA" sz="4000" dirty="0">
                <a:solidFill>
                  <a:schemeClr val="bg1"/>
                </a:solidFill>
              </a:rPr>
              <a:t> </a:t>
            </a:r>
            <a:r>
              <a:rPr lang="en-CA" sz="4000" dirty="0" err="1">
                <a:solidFill>
                  <a:schemeClr val="bg1"/>
                </a:solidFill>
              </a:rPr>
              <a:t>sauvés</a:t>
            </a:r>
            <a:r>
              <a:rPr lang="en-CA" sz="4000" dirty="0">
                <a:solidFill>
                  <a:schemeClr val="bg1"/>
                </a:solidFill>
              </a:rPr>
              <a:t>. </a:t>
            </a:r>
            <a:r>
              <a:rPr lang="en-CA" sz="4000" dirty="0" err="1">
                <a:solidFill>
                  <a:schemeClr val="bg1"/>
                </a:solidFill>
              </a:rPr>
              <a:t>Ici</a:t>
            </a:r>
            <a:r>
              <a:rPr lang="en-CA" sz="4000" dirty="0">
                <a:solidFill>
                  <a:schemeClr val="bg1"/>
                </a:solidFill>
              </a:rPr>
              <a:t> encore, la Parole de Dieu : </a:t>
            </a:r>
          </a:p>
        </p:txBody>
      </p:sp>
      <p:sp>
        <p:nvSpPr>
          <p:cNvPr id="4" name="TextBox 3"/>
          <p:cNvSpPr txBox="1">
            <a:spLocks noChangeArrowheads="1"/>
          </p:cNvSpPr>
          <p:nvPr/>
        </p:nvSpPr>
        <p:spPr bwMode="auto">
          <a:xfrm>
            <a:off x="0" y="2357438"/>
            <a:ext cx="9144000" cy="3170099"/>
          </a:xfrm>
          <a:prstGeom prst="rect">
            <a:avLst/>
          </a:prstGeom>
          <a:noFill/>
          <a:ln w="9525">
            <a:noFill/>
            <a:miter lim="800000"/>
            <a:headEnd/>
            <a:tailEnd/>
          </a:ln>
        </p:spPr>
        <p:txBody>
          <a:bodyPr>
            <a:spAutoFit/>
          </a:bodyPr>
          <a:lstStyle/>
          <a:p>
            <a:r>
              <a:rPr lang="en-CA" sz="4000" dirty="0">
                <a:solidFill>
                  <a:schemeClr val="bg1"/>
                </a:solidFill>
              </a:rPr>
              <a:t>Il </a:t>
            </a:r>
            <a:r>
              <a:rPr lang="en-CA" sz="4000" dirty="0" err="1">
                <a:solidFill>
                  <a:schemeClr val="bg1"/>
                </a:solidFill>
              </a:rPr>
              <a:t>n’y</a:t>
            </a:r>
            <a:r>
              <a:rPr lang="en-CA" sz="4000" dirty="0">
                <a:solidFill>
                  <a:schemeClr val="bg1"/>
                </a:solidFill>
              </a:rPr>
              <a:t> a </a:t>
            </a:r>
            <a:r>
              <a:rPr lang="en-CA" sz="4000" dirty="0" err="1">
                <a:solidFill>
                  <a:schemeClr val="bg1"/>
                </a:solidFill>
              </a:rPr>
              <a:t>donc</a:t>
            </a:r>
            <a:r>
              <a:rPr lang="en-CA" sz="4000" dirty="0">
                <a:solidFill>
                  <a:schemeClr val="bg1"/>
                </a:solidFill>
              </a:rPr>
              <a:t> </a:t>
            </a:r>
            <a:r>
              <a:rPr lang="en-CA" sz="4000" dirty="0" err="1">
                <a:solidFill>
                  <a:schemeClr val="bg1"/>
                </a:solidFill>
              </a:rPr>
              <a:t>maintenant</a:t>
            </a:r>
            <a:r>
              <a:rPr lang="en-CA" sz="4000" dirty="0">
                <a:solidFill>
                  <a:schemeClr val="bg1"/>
                </a:solidFill>
              </a:rPr>
              <a:t> </a:t>
            </a:r>
            <a:r>
              <a:rPr lang="en-CA" sz="4000" dirty="0" err="1">
                <a:solidFill>
                  <a:schemeClr val="bg1"/>
                </a:solidFill>
              </a:rPr>
              <a:t>aucune</a:t>
            </a:r>
            <a:r>
              <a:rPr lang="en-CA" sz="4000" dirty="0">
                <a:solidFill>
                  <a:schemeClr val="bg1"/>
                </a:solidFill>
              </a:rPr>
              <a:t> </a:t>
            </a:r>
            <a:r>
              <a:rPr lang="en-CA" sz="4000" dirty="0" err="1">
                <a:solidFill>
                  <a:schemeClr val="bg1"/>
                </a:solidFill>
              </a:rPr>
              <a:t>condamnation</a:t>
            </a:r>
            <a:r>
              <a:rPr lang="en-CA" sz="4000" dirty="0">
                <a:solidFill>
                  <a:schemeClr val="bg1"/>
                </a:solidFill>
              </a:rPr>
              <a:t> pour </a:t>
            </a:r>
            <a:r>
              <a:rPr lang="en-CA" sz="4000" dirty="0" err="1">
                <a:solidFill>
                  <a:schemeClr val="bg1"/>
                </a:solidFill>
              </a:rPr>
              <a:t>ceux</a:t>
            </a:r>
            <a:r>
              <a:rPr lang="en-CA" sz="4000" dirty="0">
                <a:solidFill>
                  <a:schemeClr val="bg1"/>
                </a:solidFill>
              </a:rPr>
              <a:t> qui </a:t>
            </a:r>
            <a:r>
              <a:rPr lang="en-CA" sz="4000" dirty="0" err="1">
                <a:solidFill>
                  <a:schemeClr val="bg1"/>
                </a:solidFill>
              </a:rPr>
              <a:t>sont</a:t>
            </a:r>
            <a:r>
              <a:rPr lang="en-CA" sz="4000" dirty="0">
                <a:solidFill>
                  <a:schemeClr val="bg1"/>
                </a:solidFill>
              </a:rPr>
              <a:t> </a:t>
            </a:r>
            <a:r>
              <a:rPr lang="en-CA" sz="4000" dirty="0" err="1">
                <a:solidFill>
                  <a:schemeClr val="bg1"/>
                </a:solidFill>
              </a:rPr>
              <a:t>en</a:t>
            </a:r>
            <a:r>
              <a:rPr lang="en-CA" sz="4000" dirty="0">
                <a:solidFill>
                  <a:schemeClr val="bg1"/>
                </a:solidFill>
              </a:rPr>
              <a:t> </a:t>
            </a:r>
            <a:r>
              <a:rPr lang="en-CA" sz="4000" dirty="0" err="1">
                <a:solidFill>
                  <a:schemeClr val="bg1"/>
                </a:solidFill>
              </a:rPr>
              <a:t>Jésus</a:t>
            </a:r>
            <a:r>
              <a:rPr lang="en-CA" sz="4000" dirty="0">
                <a:solidFill>
                  <a:schemeClr val="bg1"/>
                </a:solidFill>
              </a:rPr>
              <a:t>-Christ, qui ne </a:t>
            </a:r>
            <a:r>
              <a:rPr lang="en-CA" sz="4000" dirty="0" err="1">
                <a:solidFill>
                  <a:schemeClr val="bg1"/>
                </a:solidFill>
              </a:rPr>
              <a:t>marchent</a:t>
            </a:r>
            <a:r>
              <a:rPr lang="en-CA" sz="4000" dirty="0">
                <a:solidFill>
                  <a:schemeClr val="bg1"/>
                </a:solidFill>
              </a:rPr>
              <a:t> pas </a:t>
            </a:r>
            <a:r>
              <a:rPr lang="en-CA" sz="4000" dirty="0" err="1">
                <a:solidFill>
                  <a:schemeClr val="bg1"/>
                </a:solidFill>
              </a:rPr>
              <a:t>selon</a:t>
            </a:r>
            <a:r>
              <a:rPr lang="en-CA" sz="4000" dirty="0">
                <a:solidFill>
                  <a:schemeClr val="bg1"/>
                </a:solidFill>
              </a:rPr>
              <a:t> la chair, </a:t>
            </a:r>
            <a:r>
              <a:rPr lang="en-CA" sz="4000" dirty="0" err="1">
                <a:solidFill>
                  <a:schemeClr val="bg1"/>
                </a:solidFill>
              </a:rPr>
              <a:t>mais</a:t>
            </a:r>
            <a:r>
              <a:rPr lang="en-CA" sz="4000" dirty="0">
                <a:solidFill>
                  <a:schemeClr val="bg1"/>
                </a:solidFill>
              </a:rPr>
              <a:t> </a:t>
            </a:r>
            <a:r>
              <a:rPr lang="en-CA" sz="4000" dirty="0" err="1">
                <a:solidFill>
                  <a:schemeClr val="bg1"/>
                </a:solidFill>
              </a:rPr>
              <a:t>selon</a:t>
            </a:r>
            <a:r>
              <a:rPr lang="en-CA" sz="4000" dirty="0">
                <a:solidFill>
                  <a:schemeClr val="bg1"/>
                </a:solidFill>
              </a:rPr>
              <a:t> </a:t>
            </a:r>
            <a:r>
              <a:rPr lang="en-CA" sz="4000" dirty="0" err="1">
                <a:solidFill>
                  <a:schemeClr val="bg1"/>
                </a:solidFill>
              </a:rPr>
              <a:t>l’Esprit</a:t>
            </a:r>
            <a:r>
              <a:rPr lang="en-CA" sz="4000" dirty="0">
                <a:solidFill>
                  <a:schemeClr val="bg1"/>
                </a:solidFill>
              </a:rPr>
              <a:t>.  </a:t>
            </a:r>
            <a:r>
              <a:rPr lang="en-CA" sz="4000" u="sng" dirty="0">
                <a:solidFill>
                  <a:schemeClr val="bg1"/>
                </a:solidFill>
              </a:rPr>
              <a:t>Rom. 8 : 1</a:t>
            </a:r>
          </a:p>
        </p:txBody>
      </p:sp>
      <p:sp>
        <p:nvSpPr>
          <p:cNvPr id="5" name="TextBox 4"/>
          <p:cNvSpPr txBox="1">
            <a:spLocks noChangeArrowheads="1"/>
          </p:cNvSpPr>
          <p:nvPr/>
        </p:nvSpPr>
        <p:spPr bwMode="auto">
          <a:xfrm>
            <a:off x="0" y="5286375"/>
            <a:ext cx="9396536" cy="1323439"/>
          </a:xfrm>
          <a:prstGeom prst="rect">
            <a:avLst/>
          </a:prstGeom>
          <a:noFill/>
          <a:ln w="9525">
            <a:noFill/>
            <a:miter lim="800000"/>
            <a:headEnd/>
            <a:tailEnd/>
          </a:ln>
        </p:spPr>
        <p:txBody>
          <a:bodyPr wrap="square">
            <a:spAutoFit/>
          </a:bodyPr>
          <a:lstStyle/>
          <a:p>
            <a:r>
              <a:rPr lang="en-CA" sz="4000" dirty="0">
                <a:solidFill>
                  <a:schemeClr val="bg1"/>
                </a:solidFill>
              </a:rPr>
              <a:t>Regardant </a:t>
            </a:r>
            <a:r>
              <a:rPr lang="en-CA" sz="4000" dirty="0" err="1">
                <a:solidFill>
                  <a:schemeClr val="bg1"/>
                </a:solidFill>
              </a:rPr>
              <a:t>à</a:t>
            </a:r>
            <a:r>
              <a:rPr lang="en-CA" sz="4000" dirty="0">
                <a:solidFill>
                  <a:schemeClr val="bg1"/>
                </a:solidFill>
              </a:rPr>
              <a:t> </a:t>
            </a:r>
            <a:r>
              <a:rPr lang="en-CA" sz="4000" dirty="0" err="1">
                <a:solidFill>
                  <a:schemeClr val="bg1"/>
                </a:solidFill>
              </a:rPr>
              <a:t>Jésus</a:t>
            </a:r>
            <a:r>
              <a:rPr lang="en-CA" sz="4000" dirty="0">
                <a:solidFill>
                  <a:schemeClr val="bg1"/>
                </a:solidFill>
              </a:rPr>
              <a:t>, </a:t>
            </a:r>
            <a:r>
              <a:rPr lang="en-CA" sz="4000" dirty="0" err="1">
                <a:solidFill>
                  <a:schemeClr val="bg1"/>
                </a:solidFill>
              </a:rPr>
              <a:t>l’auteur</a:t>
            </a:r>
            <a:r>
              <a:rPr lang="en-CA" sz="4000" dirty="0">
                <a:solidFill>
                  <a:schemeClr val="bg1"/>
                </a:solidFill>
              </a:rPr>
              <a:t> et </a:t>
            </a:r>
            <a:r>
              <a:rPr lang="en-CA" sz="4000" dirty="0" err="1">
                <a:solidFill>
                  <a:schemeClr val="bg1"/>
                </a:solidFill>
              </a:rPr>
              <a:t>lecon</a:t>
            </a:r>
            <a:r>
              <a:rPr lang="en-CA" sz="4000" dirty="0">
                <a:solidFill>
                  <a:schemeClr val="bg1"/>
                </a:solidFill>
              </a:rPr>
              <a:t>- </a:t>
            </a:r>
            <a:r>
              <a:rPr lang="en-CA" sz="4000" dirty="0" err="1">
                <a:solidFill>
                  <a:schemeClr val="bg1"/>
                </a:solidFill>
              </a:rPr>
              <a:t>sommateur</a:t>
            </a:r>
            <a:r>
              <a:rPr lang="en-CA" sz="4000" dirty="0">
                <a:solidFill>
                  <a:schemeClr val="bg1"/>
                </a:solidFill>
              </a:rPr>
              <a:t> de </a:t>
            </a:r>
            <a:r>
              <a:rPr lang="en-CA" sz="4000" dirty="0" err="1">
                <a:solidFill>
                  <a:schemeClr val="bg1"/>
                </a:solidFill>
              </a:rPr>
              <a:t>notre</a:t>
            </a:r>
            <a:r>
              <a:rPr lang="en-CA" sz="4000" dirty="0">
                <a:solidFill>
                  <a:schemeClr val="bg1"/>
                </a:solidFill>
              </a:rPr>
              <a:t> </a:t>
            </a:r>
            <a:r>
              <a:rPr lang="en-CA" sz="4000" dirty="0" err="1">
                <a:solidFill>
                  <a:schemeClr val="bg1"/>
                </a:solidFill>
              </a:rPr>
              <a:t>foi</a:t>
            </a:r>
            <a:r>
              <a:rPr lang="en-CA" sz="4000" dirty="0">
                <a:solidFill>
                  <a:schemeClr val="bg1"/>
                </a:solidFill>
              </a:rPr>
              <a:t>… </a:t>
            </a:r>
            <a:r>
              <a:rPr lang="en-CA" sz="4000" u="sng" dirty="0">
                <a:solidFill>
                  <a:schemeClr val="bg1"/>
                </a:solidFill>
              </a:rPr>
              <a:t>Heb. 12 : 2</a:t>
            </a: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1+#ppt_w/2"/>
                                          </p:val>
                                        </p:tav>
                                        <p:tav tm="100000">
                                          <p:val>
                                            <p:strVal val="#ppt_x"/>
                                          </p:val>
                                        </p:tav>
                                      </p:tavLst>
                                    </p:anim>
                                    <p:anim calcmode="lin" valueType="num">
                                      <p:cBhvr additive="base">
                                        <p:cTn id="14"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extBox 1"/>
          <p:cNvSpPr txBox="1"/>
          <p:nvPr/>
        </p:nvSpPr>
        <p:spPr>
          <a:xfrm>
            <a:off x="323528" y="404664"/>
            <a:ext cx="8496944" cy="2677656"/>
          </a:xfrm>
          <a:prstGeom prst="rect">
            <a:avLst/>
          </a:prstGeom>
          <a:noFill/>
        </p:spPr>
        <p:txBody>
          <a:bodyPr wrap="square" rtlCol="0">
            <a:spAutoFit/>
          </a:bodyPr>
          <a:lstStyle/>
          <a:p>
            <a:r>
              <a:rPr lang="en-CA" sz="2800" b="1" dirty="0">
                <a:solidFill>
                  <a:schemeClr val="bg1"/>
                </a:solidFill>
              </a:rPr>
              <a:t>MAIS NOUS TOUS, LE VISAGE OUVERT, CONTEMPLANT COMME DANS UN VERRE LA GLOIRE DU SEIGNEUR, NOUS SOMMES TRANSFORMÉS EN LA MEME IMAGE, DE GLOIRE EN GLOIRE, COMME PAR L’ESPRIT DU SEIGNEUR. </a:t>
            </a:r>
            <a:r>
              <a:rPr lang="en-CA" sz="2800" b="1" u="sng" dirty="0">
                <a:solidFill>
                  <a:schemeClr val="bg1"/>
                </a:solidFill>
              </a:rPr>
              <a:t>2 COR 3 : 18 </a:t>
            </a:r>
            <a:endParaRPr lang="en-CA" sz="2800" u="sng" dirty="0">
              <a:solidFill>
                <a:schemeClr val="bg1"/>
              </a:solidFill>
            </a:endParaRPr>
          </a:p>
        </p:txBody>
      </p:sp>
      <p:sp>
        <p:nvSpPr>
          <p:cNvPr id="4" name="TextBox 3"/>
          <p:cNvSpPr txBox="1"/>
          <p:nvPr/>
        </p:nvSpPr>
        <p:spPr>
          <a:xfrm>
            <a:off x="323528" y="3717032"/>
            <a:ext cx="8496944" cy="1384995"/>
          </a:xfrm>
          <a:prstGeom prst="rect">
            <a:avLst/>
          </a:prstGeom>
          <a:noFill/>
        </p:spPr>
        <p:txBody>
          <a:bodyPr wrap="square" rtlCol="0">
            <a:spAutoFit/>
          </a:bodyPr>
          <a:lstStyle/>
          <a:p>
            <a:r>
              <a:rPr lang="en-CA" sz="2800" b="1" dirty="0">
                <a:solidFill>
                  <a:schemeClr val="bg1"/>
                </a:solidFill>
              </a:rPr>
              <a:t>COMMENT CELA SE FAIT-IL ? QUAND L’ESPRIT DE VÉRITÉ SERA VENU, IL VOUS GUIDERA DANS TOUTE LA VÉRITÉ. </a:t>
            </a:r>
            <a:r>
              <a:rPr lang="en-CA" sz="2800" b="1" u="sng" dirty="0">
                <a:solidFill>
                  <a:schemeClr val="bg1"/>
                </a:solidFill>
              </a:rPr>
              <a:t>JEAN 16 : 13</a:t>
            </a:r>
            <a:r>
              <a:rPr lang="en-CA" sz="2800" b="1" dirty="0">
                <a:solidFill>
                  <a:schemeClr val="bg1"/>
                </a:solidFill>
              </a:rPr>
              <a:t>.</a:t>
            </a:r>
          </a:p>
        </p:txBody>
      </p:sp>
    </p:spTree>
    <p:extLst>
      <p:ext uri="{BB962C8B-B14F-4D97-AF65-F5344CB8AC3E}">
        <p14:creationId xmlns:p14="http://schemas.microsoft.com/office/powerpoint/2010/main" val="1237980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TSKY.JPG"/>
          <p:cNvPicPr>
            <a:picLocks noChangeAspect="1"/>
          </p:cNvPicPr>
          <p:nvPr/>
        </p:nvPicPr>
        <p:blipFill>
          <a:blip r:embed="rId2" cstate="print">
            <a:lum contrast="-40000"/>
          </a:blip>
          <a:stretch>
            <a:fillRect/>
          </a:stretch>
        </p:blipFill>
        <p:spPr>
          <a:xfrm>
            <a:off x="-357158" y="-482034"/>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extBox 2"/>
          <p:cNvSpPr txBox="1"/>
          <p:nvPr/>
        </p:nvSpPr>
        <p:spPr>
          <a:xfrm>
            <a:off x="357158" y="500042"/>
            <a:ext cx="8572560" cy="4062651"/>
          </a:xfrm>
          <a:prstGeom prst="rect">
            <a:avLst/>
          </a:prstGeom>
          <a:noFill/>
        </p:spPr>
        <p:txBody>
          <a:bodyPr wrap="square" rtlCol="0">
            <a:spAutoFit/>
          </a:bodyPr>
          <a:lstStyle/>
          <a:p>
            <a:r>
              <a:rPr lang="en-CA" sz="4000" u="sng" dirty="0">
                <a:solidFill>
                  <a:schemeClr val="bg1"/>
                </a:solidFill>
              </a:rPr>
              <a:t>Jean 10 : 27, 28</a:t>
            </a:r>
            <a:r>
              <a:rPr lang="en-CA" sz="4000" dirty="0">
                <a:solidFill>
                  <a:schemeClr val="bg1"/>
                </a:solidFill>
              </a:rPr>
              <a:t>.  </a:t>
            </a:r>
            <a:r>
              <a:rPr lang="en-CA" sz="4000" dirty="0" err="1">
                <a:solidFill>
                  <a:schemeClr val="bg1"/>
                </a:solidFill>
              </a:rPr>
              <a:t>Mes</a:t>
            </a:r>
            <a:r>
              <a:rPr lang="en-CA" sz="4000" dirty="0">
                <a:solidFill>
                  <a:schemeClr val="bg1"/>
                </a:solidFill>
              </a:rPr>
              <a:t> </a:t>
            </a:r>
            <a:r>
              <a:rPr lang="en-CA" sz="4000" dirty="0" err="1">
                <a:solidFill>
                  <a:schemeClr val="bg1"/>
                </a:solidFill>
              </a:rPr>
              <a:t>brebis</a:t>
            </a:r>
            <a:r>
              <a:rPr lang="en-CA" sz="4000" dirty="0">
                <a:solidFill>
                  <a:schemeClr val="bg1"/>
                </a:solidFill>
              </a:rPr>
              <a:t> </a:t>
            </a:r>
            <a:r>
              <a:rPr lang="en-CA" sz="4000" dirty="0" err="1">
                <a:solidFill>
                  <a:schemeClr val="bg1"/>
                </a:solidFill>
              </a:rPr>
              <a:t>entendent</a:t>
            </a:r>
            <a:r>
              <a:rPr lang="en-CA" sz="4000" dirty="0">
                <a:solidFill>
                  <a:schemeClr val="bg1"/>
                </a:solidFill>
              </a:rPr>
              <a:t> ma </a:t>
            </a:r>
            <a:r>
              <a:rPr lang="en-CA" sz="4000" dirty="0" err="1">
                <a:solidFill>
                  <a:schemeClr val="bg1"/>
                </a:solidFill>
              </a:rPr>
              <a:t>voix</a:t>
            </a:r>
            <a:r>
              <a:rPr lang="en-CA" sz="4000" dirty="0">
                <a:solidFill>
                  <a:schemeClr val="bg1"/>
                </a:solidFill>
              </a:rPr>
              <a:t>, je les </a:t>
            </a:r>
            <a:r>
              <a:rPr lang="en-CA" sz="4000" dirty="0" err="1">
                <a:solidFill>
                  <a:schemeClr val="bg1"/>
                </a:solidFill>
              </a:rPr>
              <a:t>connais</a:t>
            </a:r>
            <a:r>
              <a:rPr lang="en-CA" sz="4000" dirty="0">
                <a:solidFill>
                  <a:schemeClr val="bg1"/>
                </a:solidFill>
              </a:rPr>
              <a:t> et </a:t>
            </a:r>
            <a:r>
              <a:rPr lang="en-CA" sz="4000" dirty="0" err="1">
                <a:solidFill>
                  <a:schemeClr val="bg1"/>
                </a:solidFill>
              </a:rPr>
              <a:t>elles</a:t>
            </a:r>
            <a:r>
              <a:rPr lang="en-CA" sz="4000" dirty="0">
                <a:solidFill>
                  <a:schemeClr val="bg1"/>
                </a:solidFill>
              </a:rPr>
              <a:t> me </a:t>
            </a:r>
            <a:r>
              <a:rPr lang="en-CA" sz="4000" dirty="0" err="1">
                <a:solidFill>
                  <a:schemeClr val="bg1"/>
                </a:solidFill>
              </a:rPr>
              <a:t>suivent</a:t>
            </a:r>
            <a:r>
              <a:rPr lang="en-CA" sz="4000" dirty="0">
                <a:solidFill>
                  <a:schemeClr val="bg1"/>
                </a:solidFill>
              </a:rPr>
              <a:t>.  Je </a:t>
            </a:r>
            <a:r>
              <a:rPr lang="en-CA" sz="4000" dirty="0" err="1">
                <a:solidFill>
                  <a:schemeClr val="bg1"/>
                </a:solidFill>
              </a:rPr>
              <a:t>leur</a:t>
            </a:r>
            <a:r>
              <a:rPr lang="en-CA" sz="4000" dirty="0">
                <a:solidFill>
                  <a:schemeClr val="bg1"/>
                </a:solidFill>
              </a:rPr>
              <a:t> </a:t>
            </a:r>
            <a:r>
              <a:rPr lang="en-CA" sz="4000" dirty="0" err="1">
                <a:solidFill>
                  <a:schemeClr val="bg1"/>
                </a:solidFill>
              </a:rPr>
              <a:t>donne</a:t>
            </a:r>
            <a:r>
              <a:rPr lang="en-CA" sz="4000" dirty="0">
                <a:solidFill>
                  <a:schemeClr val="bg1"/>
                </a:solidFill>
              </a:rPr>
              <a:t> la vie </a:t>
            </a:r>
            <a:r>
              <a:rPr lang="en-CA" sz="4000" dirty="0" err="1">
                <a:solidFill>
                  <a:schemeClr val="bg1"/>
                </a:solidFill>
              </a:rPr>
              <a:t>éternelle</a:t>
            </a:r>
            <a:r>
              <a:rPr lang="en-CA" sz="4000" dirty="0">
                <a:solidFill>
                  <a:schemeClr val="bg1"/>
                </a:solidFill>
              </a:rPr>
              <a:t> ; et </a:t>
            </a:r>
            <a:r>
              <a:rPr lang="en-CA" sz="4000" dirty="0" err="1">
                <a:solidFill>
                  <a:schemeClr val="bg1"/>
                </a:solidFill>
              </a:rPr>
              <a:t>elles</a:t>
            </a:r>
            <a:r>
              <a:rPr lang="en-CA" sz="4000" dirty="0">
                <a:solidFill>
                  <a:schemeClr val="bg1"/>
                </a:solidFill>
              </a:rPr>
              <a:t> ne </a:t>
            </a:r>
            <a:r>
              <a:rPr lang="en-CA" sz="4000" dirty="0" err="1">
                <a:solidFill>
                  <a:srgbClr val="FFFF00"/>
                </a:solidFill>
              </a:rPr>
              <a:t>périront</a:t>
            </a:r>
            <a:r>
              <a:rPr lang="en-CA" sz="4000" dirty="0">
                <a:solidFill>
                  <a:srgbClr val="FFFF00"/>
                </a:solidFill>
              </a:rPr>
              <a:t> point</a:t>
            </a:r>
            <a:r>
              <a:rPr lang="en-CA" sz="4000" dirty="0">
                <a:solidFill>
                  <a:schemeClr val="bg1"/>
                </a:solidFill>
              </a:rPr>
              <a:t>, et </a:t>
            </a:r>
            <a:r>
              <a:rPr lang="en-CA" sz="4000" dirty="0" err="1">
                <a:solidFill>
                  <a:schemeClr val="bg1"/>
                </a:solidFill>
              </a:rPr>
              <a:t>personne</a:t>
            </a:r>
            <a:r>
              <a:rPr lang="en-CA" sz="4000" dirty="0">
                <a:solidFill>
                  <a:schemeClr val="bg1"/>
                </a:solidFill>
              </a:rPr>
              <a:t> ne les </a:t>
            </a:r>
            <a:r>
              <a:rPr lang="en-CA" sz="4000" dirty="0" err="1">
                <a:solidFill>
                  <a:schemeClr val="bg1"/>
                </a:solidFill>
              </a:rPr>
              <a:t>ravira</a:t>
            </a:r>
            <a:r>
              <a:rPr lang="en-CA" sz="4000" dirty="0">
                <a:solidFill>
                  <a:schemeClr val="bg1"/>
                </a:solidFill>
              </a:rPr>
              <a:t> de ma main.</a:t>
            </a:r>
          </a:p>
          <a:p>
            <a:endParaRPr lang="en-CA" dirty="0"/>
          </a:p>
        </p:txBody>
      </p:sp>
      <p:sp>
        <p:nvSpPr>
          <p:cNvPr id="4" name="TextBox 3"/>
          <p:cNvSpPr txBox="1"/>
          <p:nvPr/>
        </p:nvSpPr>
        <p:spPr>
          <a:xfrm>
            <a:off x="500034" y="4786322"/>
            <a:ext cx="6433171" cy="1323439"/>
          </a:xfrm>
          <a:prstGeom prst="rect">
            <a:avLst/>
          </a:prstGeom>
          <a:noFill/>
        </p:spPr>
        <p:txBody>
          <a:bodyPr wrap="none" rtlCol="0">
            <a:spAutoFit/>
          </a:bodyPr>
          <a:lstStyle/>
          <a:p>
            <a:r>
              <a:rPr lang="en-CA" sz="4000" dirty="0" err="1">
                <a:solidFill>
                  <a:schemeClr val="bg1"/>
                </a:solidFill>
              </a:rPr>
              <a:t>Permettez-moi</a:t>
            </a:r>
            <a:r>
              <a:rPr lang="en-CA" sz="4000" dirty="0">
                <a:solidFill>
                  <a:schemeClr val="bg1"/>
                </a:solidFill>
              </a:rPr>
              <a:t> de </a:t>
            </a:r>
            <a:r>
              <a:rPr lang="en-CA" sz="4000" dirty="0" err="1">
                <a:solidFill>
                  <a:schemeClr val="bg1"/>
                </a:solidFill>
              </a:rPr>
              <a:t>partager</a:t>
            </a:r>
            <a:r>
              <a:rPr lang="en-CA" sz="4000" dirty="0">
                <a:solidFill>
                  <a:schemeClr val="bg1"/>
                </a:solidFill>
              </a:rPr>
              <a:t> </a:t>
            </a:r>
          </a:p>
          <a:p>
            <a:r>
              <a:rPr lang="en-CA" sz="4000" dirty="0">
                <a:solidFill>
                  <a:schemeClr val="bg1"/>
                </a:solidFill>
              </a:rPr>
              <a:t>avec </a:t>
            </a:r>
            <a:r>
              <a:rPr lang="en-CA" sz="4000" dirty="0" err="1">
                <a:solidFill>
                  <a:schemeClr val="bg1"/>
                </a:solidFill>
              </a:rPr>
              <a:t>vous</a:t>
            </a:r>
            <a:r>
              <a:rPr lang="en-CA" sz="4000" dirty="0">
                <a:solidFill>
                  <a:schemeClr val="bg1"/>
                </a:solidFill>
              </a:rPr>
              <a:t>…</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DSEA.JPG"/>
          <p:cNvPicPr>
            <a:picLocks noChangeAspect="1"/>
          </p:cNvPicPr>
          <p:nvPr/>
        </p:nvPicPr>
        <p:blipFill>
          <a:blip r:embed="rId2" cstate="print">
            <a:duotone>
              <a:schemeClr val="accent6">
                <a:shade val="45000"/>
                <a:satMod val="135000"/>
              </a:schemeClr>
              <a:prstClr val="white"/>
            </a:duotone>
          </a:blip>
          <a:stretch>
            <a:fillRect/>
          </a:stretch>
        </p:blipFill>
        <p:spPr>
          <a:xfrm>
            <a:off x="0" y="0"/>
            <a:ext cx="9144000" cy="6858000"/>
          </a:xfrm>
          <a:prstGeom prst="rect">
            <a:avLst/>
          </a:prstGeom>
        </p:spPr>
      </p:pic>
      <p:sp>
        <p:nvSpPr>
          <p:cNvPr id="23555" name="TextBox 3"/>
          <p:cNvSpPr txBox="1">
            <a:spLocks noChangeArrowheads="1"/>
          </p:cNvSpPr>
          <p:nvPr/>
        </p:nvSpPr>
        <p:spPr bwMode="auto">
          <a:xfrm>
            <a:off x="0" y="0"/>
            <a:ext cx="9144000" cy="1323439"/>
          </a:xfrm>
          <a:prstGeom prst="rect">
            <a:avLst/>
          </a:prstGeom>
          <a:noFill/>
          <a:ln w="9525">
            <a:noFill/>
            <a:miter lim="800000"/>
            <a:headEnd/>
            <a:tailEnd/>
          </a:ln>
        </p:spPr>
        <p:txBody>
          <a:bodyPr>
            <a:spAutoFit/>
          </a:bodyPr>
          <a:lstStyle/>
          <a:p>
            <a:r>
              <a:rPr lang="en-CA" sz="4000" dirty="0">
                <a:solidFill>
                  <a:schemeClr val="bg1"/>
                </a:solidFill>
              </a:rPr>
              <a:t>Comment </a:t>
            </a:r>
            <a:r>
              <a:rPr lang="en-CA" sz="4000" dirty="0" err="1">
                <a:solidFill>
                  <a:schemeClr val="bg1"/>
                </a:solidFill>
              </a:rPr>
              <a:t>devons</a:t>
            </a:r>
            <a:r>
              <a:rPr lang="en-CA" sz="4000" dirty="0">
                <a:solidFill>
                  <a:schemeClr val="bg1"/>
                </a:solidFill>
              </a:rPr>
              <a:t>-nous </a:t>
            </a:r>
            <a:r>
              <a:rPr lang="en-CA" sz="4000" dirty="0" err="1">
                <a:solidFill>
                  <a:schemeClr val="bg1"/>
                </a:solidFill>
              </a:rPr>
              <a:t>réagir</a:t>
            </a:r>
            <a:r>
              <a:rPr lang="en-CA" sz="4000" dirty="0">
                <a:solidFill>
                  <a:schemeClr val="bg1"/>
                </a:solidFill>
              </a:rPr>
              <a:t> </a:t>
            </a:r>
            <a:r>
              <a:rPr lang="en-CA" sz="4000" dirty="0" err="1">
                <a:solidFill>
                  <a:schemeClr val="bg1"/>
                </a:solidFill>
              </a:rPr>
              <a:t>à</a:t>
            </a:r>
            <a:r>
              <a:rPr lang="en-CA" sz="4000" dirty="0">
                <a:solidFill>
                  <a:schemeClr val="bg1"/>
                </a:solidFill>
              </a:rPr>
              <a:t> </a:t>
            </a:r>
            <a:r>
              <a:rPr lang="en-CA" sz="4000" dirty="0" err="1">
                <a:solidFill>
                  <a:schemeClr val="bg1"/>
                </a:solidFill>
              </a:rPr>
              <a:t>cet</a:t>
            </a:r>
            <a:r>
              <a:rPr lang="en-CA" sz="4000" dirty="0">
                <a:solidFill>
                  <a:schemeClr val="bg1"/>
                </a:solidFill>
              </a:rPr>
              <a:t> </a:t>
            </a:r>
            <a:r>
              <a:rPr lang="en-CA" sz="4000" dirty="0" err="1">
                <a:solidFill>
                  <a:schemeClr val="bg1"/>
                </a:solidFill>
              </a:rPr>
              <a:t>acte</a:t>
            </a:r>
            <a:r>
              <a:rPr lang="en-CA" sz="4000" dirty="0">
                <a:solidFill>
                  <a:schemeClr val="bg1"/>
                </a:solidFill>
              </a:rPr>
              <a:t> de </a:t>
            </a:r>
            <a:r>
              <a:rPr lang="en-CA" sz="4000" dirty="0" err="1">
                <a:solidFill>
                  <a:schemeClr val="bg1"/>
                </a:solidFill>
              </a:rPr>
              <a:t>miséricorde</a:t>
            </a:r>
            <a:r>
              <a:rPr lang="en-CA" sz="4000" dirty="0">
                <a:solidFill>
                  <a:schemeClr val="bg1"/>
                </a:solidFill>
              </a:rPr>
              <a:t>, </a:t>
            </a:r>
            <a:r>
              <a:rPr lang="en-CA" sz="4000" dirty="0" err="1">
                <a:solidFill>
                  <a:schemeClr val="bg1"/>
                </a:solidFill>
              </a:rPr>
              <a:t>mes</a:t>
            </a:r>
            <a:r>
              <a:rPr lang="en-CA" sz="4000" dirty="0">
                <a:solidFill>
                  <a:schemeClr val="bg1"/>
                </a:solidFill>
              </a:rPr>
              <a:t> </a:t>
            </a:r>
            <a:r>
              <a:rPr lang="en-CA" sz="4000" dirty="0" err="1">
                <a:solidFill>
                  <a:schemeClr val="bg1"/>
                </a:solidFill>
              </a:rPr>
              <a:t>amis</a:t>
            </a:r>
            <a:r>
              <a:rPr lang="en-CA" sz="4000" dirty="0">
                <a:solidFill>
                  <a:schemeClr val="bg1"/>
                </a:solidFill>
              </a:rPr>
              <a:t> ?</a:t>
            </a:r>
          </a:p>
        </p:txBody>
      </p:sp>
      <p:sp>
        <p:nvSpPr>
          <p:cNvPr id="5" name="TextBox 4"/>
          <p:cNvSpPr txBox="1">
            <a:spLocks noChangeArrowheads="1"/>
          </p:cNvSpPr>
          <p:nvPr/>
        </p:nvSpPr>
        <p:spPr bwMode="auto">
          <a:xfrm>
            <a:off x="0" y="1500188"/>
            <a:ext cx="9144000" cy="646112"/>
          </a:xfrm>
          <a:prstGeom prst="rect">
            <a:avLst/>
          </a:prstGeom>
          <a:noFill/>
          <a:ln w="9525">
            <a:noFill/>
            <a:miter lim="800000"/>
            <a:headEnd/>
            <a:tailEnd/>
          </a:ln>
        </p:spPr>
        <p:txBody>
          <a:bodyPr wrap="square">
            <a:spAutoFit/>
          </a:bodyPr>
          <a:lstStyle/>
          <a:p>
            <a:r>
              <a:rPr lang="en-CA" sz="3600" dirty="0" err="1">
                <a:solidFill>
                  <a:schemeClr val="bg1"/>
                </a:solidFill>
              </a:rPr>
              <a:t>Voici</a:t>
            </a:r>
            <a:r>
              <a:rPr lang="en-CA" sz="3600" dirty="0">
                <a:solidFill>
                  <a:schemeClr val="bg1"/>
                </a:solidFill>
              </a:rPr>
              <a:t> </a:t>
            </a:r>
            <a:r>
              <a:rPr lang="en-CA" sz="3600" dirty="0" err="1">
                <a:solidFill>
                  <a:schemeClr val="bg1"/>
                </a:solidFill>
              </a:rPr>
              <a:t>l’appel</a:t>
            </a:r>
            <a:r>
              <a:rPr lang="en-CA" sz="3600" dirty="0">
                <a:solidFill>
                  <a:schemeClr val="bg1"/>
                </a:solidFill>
              </a:rPr>
              <a:t> de Dieu : </a:t>
            </a:r>
            <a:r>
              <a:rPr lang="en-CA" sz="3600" dirty="0" err="1"/>
              <a:t>Repentez-vous</a:t>
            </a:r>
            <a:r>
              <a:rPr lang="en-CA" sz="3600" dirty="0"/>
              <a:t> </a:t>
            </a:r>
            <a:r>
              <a:rPr lang="en-CA" sz="3600" dirty="0" err="1"/>
              <a:t>donc</a:t>
            </a:r>
            <a:endParaRPr lang="en-CA" sz="3600" dirty="0">
              <a:solidFill>
                <a:schemeClr val="bg1"/>
              </a:solidFill>
            </a:endParaRPr>
          </a:p>
        </p:txBody>
      </p:sp>
      <p:sp>
        <p:nvSpPr>
          <p:cNvPr id="8" name="TextBox 7"/>
          <p:cNvSpPr txBox="1">
            <a:spLocks noChangeArrowheads="1"/>
          </p:cNvSpPr>
          <p:nvPr/>
        </p:nvSpPr>
        <p:spPr bwMode="auto">
          <a:xfrm>
            <a:off x="0" y="2143125"/>
            <a:ext cx="9144000" cy="1200329"/>
          </a:xfrm>
          <a:prstGeom prst="rect">
            <a:avLst/>
          </a:prstGeom>
          <a:noFill/>
          <a:ln w="9525">
            <a:noFill/>
            <a:miter lim="800000"/>
            <a:headEnd/>
            <a:tailEnd/>
          </a:ln>
        </p:spPr>
        <p:txBody>
          <a:bodyPr>
            <a:spAutoFit/>
          </a:bodyPr>
          <a:lstStyle/>
          <a:p>
            <a:r>
              <a:rPr lang="en-CA" sz="3600" dirty="0" err="1">
                <a:solidFill>
                  <a:schemeClr val="bg1"/>
                </a:solidFill>
              </a:rPr>
              <a:t>convertissez-vous</a:t>
            </a:r>
            <a:r>
              <a:rPr lang="en-CA" sz="3600" dirty="0"/>
              <a:t>, </a:t>
            </a:r>
            <a:r>
              <a:rPr lang="en-CA" sz="3600" dirty="0" err="1"/>
              <a:t>afin</a:t>
            </a:r>
            <a:r>
              <a:rPr lang="en-CA" sz="3600" dirty="0"/>
              <a:t> que </a:t>
            </a:r>
            <a:r>
              <a:rPr lang="en-CA" sz="3600" dirty="0" err="1"/>
              <a:t>vos</a:t>
            </a:r>
            <a:r>
              <a:rPr lang="en-CA" sz="3600" dirty="0"/>
              <a:t> </a:t>
            </a:r>
            <a:r>
              <a:rPr lang="en-CA" sz="3600" dirty="0" err="1"/>
              <a:t>péchés</a:t>
            </a:r>
            <a:r>
              <a:rPr lang="en-CA" sz="3600" dirty="0"/>
              <a:t> </a:t>
            </a:r>
            <a:r>
              <a:rPr lang="en-CA" sz="3600" dirty="0" err="1"/>
              <a:t>soient</a:t>
            </a:r>
            <a:r>
              <a:rPr lang="en-CA" sz="3600" dirty="0"/>
              <a:t> </a:t>
            </a:r>
            <a:r>
              <a:rPr lang="en-CA" sz="3600" dirty="0" err="1">
                <a:solidFill>
                  <a:schemeClr val="tx2"/>
                </a:solidFill>
              </a:rPr>
              <a:t>effacés</a:t>
            </a:r>
            <a:r>
              <a:rPr lang="en-CA" sz="3600" dirty="0"/>
              <a:t>… </a:t>
            </a:r>
            <a:r>
              <a:rPr lang="en-CA" sz="3600" u="sng" dirty="0" err="1"/>
              <a:t>Actes</a:t>
            </a:r>
            <a:r>
              <a:rPr lang="en-CA" sz="3600" u="sng" dirty="0"/>
              <a:t> 3 : 19</a:t>
            </a:r>
            <a:endParaRPr lang="en-CA" sz="3600" u="sng" dirty="0">
              <a:solidFill>
                <a:schemeClr val="bg1"/>
              </a:solidFill>
            </a:endParaRPr>
          </a:p>
        </p:txBody>
      </p:sp>
      <p:sp>
        <p:nvSpPr>
          <p:cNvPr id="9" name="TextBox 8"/>
          <p:cNvSpPr txBox="1">
            <a:spLocks noChangeArrowheads="1"/>
          </p:cNvSpPr>
          <p:nvPr/>
        </p:nvSpPr>
        <p:spPr bwMode="auto">
          <a:xfrm>
            <a:off x="0" y="3500438"/>
            <a:ext cx="9144000" cy="2308324"/>
          </a:xfrm>
          <a:prstGeom prst="rect">
            <a:avLst/>
          </a:prstGeom>
          <a:noFill/>
          <a:ln w="9525">
            <a:noFill/>
            <a:miter lim="800000"/>
            <a:headEnd/>
            <a:tailEnd/>
          </a:ln>
        </p:spPr>
        <p:txBody>
          <a:bodyPr>
            <a:spAutoFit/>
          </a:bodyPr>
          <a:lstStyle/>
          <a:p>
            <a:r>
              <a:rPr lang="en-CA" sz="3600" dirty="0" err="1"/>
              <a:t>Qu’est-ce</a:t>
            </a:r>
            <a:r>
              <a:rPr lang="en-CA" sz="3600" dirty="0"/>
              <a:t> que la conversion ?  La conversion, </a:t>
            </a:r>
            <a:r>
              <a:rPr lang="en-CA" sz="3600" dirty="0" err="1"/>
              <a:t>c’est</a:t>
            </a:r>
            <a:r>
              <a:rPr lang="en-CA" sz="3600" dirty="0"/>
              <a:t> accepter le sacrifice de </a:t>
            </a:r>
            <a:r>
              <a:rPr lang="en-CA" sz="3600" dirty="0" err="1"/>
              <a:t>Jésus</a:t>
            </a:r>
            <a:r>
              <a:rPr lang="en-CA" sz="3600" dirty="0"/>
              <a:t> pour nous ; et </a:t>
            </a:r>
            <a:r>
              <a:rPr lang="en-CA" sz="3600" dirty="0" err="1"/>
              <a:t>elle</a:t>
            </a:r>
            <a:r>
              <a:rPr lang="en-CA" sz="3600" dirty="0"/>
              <a:t> </a:t>
            </a:r>
            <a:r>
              <a:rPr lang="en-CA" sz="3600" dirty="0" err="1"/>
              <a:t>est</a:t>
            </a:r>
            <a:r>
              <a:rPr lang="en-CA" sz="3600" dirty="0"/>
              <a:t> </a:t>
            </a:r>
            <a:r>
              <a:rPr lang="en-CA" sz="3600" dirty="0" err="1"/>
              <a:t>caractérisée</a:t>
            </a:r>
            <a:r>
              <a:rPr lang="en-CA" sz="3600" dirty="0"/>
              <a:t> par la </a:t>
            </a:r>
            <a:r>
              <a:rPr lang="en-CA" sz="3600" dirty="0">
                <a:solidFill>
                  <a:schemeClr val="bg1"/>
                </a:solidFill>
              </a:rPr>
              <a:t>repentance</a:t>
            </a:r>
            <a:r>
              <a:rPr lang="en-CA" sz="3600" dirty="0"/>
              <a:t> et le </a:t>
            </a:r>
            <a:r>
              <a:rPr lang="en-CA" sz="3600" dirty="0" err="1">
                <a:solidFill>
                  <a:srgbClr val="C00000"/>
                </a:solidFill>
              </a:rPr>
              <a:t>baptême</a:t>
            </a:r>
            <a:r>
              <a:rPr lang="en-CA" sz="3600" dirty="0"/>
              <a:t>.</a:t>
            </a:r>
          </a:p>
        </p:txBody>
      </p:sp>
      <p:sp>
        <p:nvSpPr>
          <p:cNvPr id="10" name="TextBox 9"/>
          <p:cNvSpPr txBox="1">
            <a:spLocks noChangeArrowheads="1"/>
          </p:cNvSpPr>
          <p:nvPr/>
        </p:nvSpPr>
        <p:spPr bwMode="auto">
          <a:xfrm>
            <a:off x="0" y="5429250"/>
            <a:ext cx="9144000" cy="1323439"/>
          </a:xfrm>
          <a:prstGeom prst="rect">
            <a:avLst/>
          </a:prstGeom>
          <a:noFill/>
          <a:ln w="9525">
            <a:noFill/>
            <a:miter lim="800000"/>
            <a:headEnd/>
            <a:tailEnd/>
          </a:ln>
        </p:spPr>
        <p:txBody>
          <a:bodyPr>
            <a:spAutoFit/>
          </a:bodyPr>
          <a:lstStyle/>
          <a:p>
            <a:endParaRPr lang="en-CA" sz="4000" dirty="0">
              <a:solidFill>
                <a:schemeClr val="bg1"/>
              </a:solidFill>
            </a:endParaRPr>
          </a:p>
          <a:p>
            <a:r>
              <a:rPr lang="en-CA" sz="4000" dirty="0" err="1">
                <a:solidFill>
                  <a:schemeClr val="bg1"/>
                </a:solidFill>
              </a:rPr>
              <a:t>Ecoutez</a:t>
            </a:r>
            <a:r>
              <a:rPr lang="en-CA" sz="4000" dirty="0">
                <a:solidFill>
                  <a:schemeClr val="bg1"/>
                </a:solidFill>
              </a:rPr>
              <a:t> </a:t>
            </a:r>
            <a:r>
              <a:rPr lang="en-CA" sz="4000" dirty="0" err="1">
                <a:solidFill>
                  <a:schemeClr val="bg1"/>
                </a:solidFill>
              </a:rPr>
              <a:t>ce</a:t>
            </a:r>
            <a:r>
              <a:rPr lang="en-CA" sz="4000" dirty="0">
                <a:solidFill>
                  <a:schemeClr val="bg1"/>
                </a:solidFill>
              </a:rPr>
              <a:t> </a:t>
            </a:r>
            <a:r>
              <a:rPr lang="en-CA" sz="4000" dirty="0" err="1">
                <a:solidFill>
                  <a:schemeClr val="bg1"/>
                </a:solidFill>
              </a:rPr>
              <a:t>texte</a:t>
            </a:r>
            <a:r>
              <a:rPr lang="en-CA" sz="4000" dirty="0">
                <a:solidFill>
                  <a:schemeClr val="bg1"/>
                </a:solidFill>
              </a:rPr>
              <a:t> du livre des </a:t>
            </a:r>
            <a:r>
              <a:rPr lang="en-CA" sz="4000" dirty="0" err="1">
                <a:solidFill>
                  <a:schemeClr val="bg1"/>
                </a:solidFill>
              </a:rPr>
              <a:t>Actes</a:t>
            </a:r>
            <a:r>
              <a:rPr lang="en-CA" sz="4000" dirty="0">
                <a:solidFill>
                  <a:schemeClr val="bg1"/>
                </a:solidFill>
              </a:rPr>
              <a:t>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Righ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Right)">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downRight)">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descr="S-BROWN.JPG"/>
          <p:cNvPicPr>
            <a:picLocks noChangeAspect="1"/>
          </p:cNvPicPr>
          <p:nvPr/>
        </p:nvPicPr>
        <p:blipFill>
          <a:blip r:embed="rId2" cstate="print">
            <a:lum contrast="-30000"/>
          </a:blip>
          <a:srcRect/>
          <a:stretch>
            <a:fillRect/>
          </a:stretch>
        </p:blipFill>
        <p:spPr bwMode="auto">
          <a:xfrm>
            <a:off x="0" y="0"/>
            <a:ext cx="9144000" cy="6858000"/>
          </a:xfrm>
          <a:prstGeom prst="rect">
            <a:avLst/>
          </a:prstGeom>
          <a:noFill/>
          <a:ln w="9525">
            <a:noFill/>
            <a:miter lim="800000"/>
            <a:headEnd/>
            <a:tailEnd/>
          </a:ln>
        </p:spPr>
      </p:pic>
      <p:sp>
        <p:nvSpPr>
          <p:cNvPr id="24579" name="TextBox 2"/>
          <p:cNvSpPr txBox="1">
            <a:spLocks noChangeArrowheads="1"/>
          </p:cNvSpPr>
          <p:nvPr/>
        </p:nvSpPr>
        <p:spPr bwMode="auto">
          <a:xfrm>
            <a:off x="0" y="214313"/>
            <a:ext cx="9324528" cy="1754326"/>
          </a:xfrm>
          <a:prstGeom prst="rect">
            <a:avLst/>
          </a:prstGeom>
          <a:noFill/>
          <a:ln w="9525">
            <a:noFill/>
            <a:miter lim="800000"/>
            <a:headEnd/>
            <a:tailEnd/>
          </a:ln>
        </p:spPr>
        <p:txBody>
          <a:bodyPr wrap="square">
            <a:spAutoFit/>
          </a:bodyPr>
          <a:lstStyle/>
          <a:p>
            <a:r>
              <a:rPr lang="en-CA" sz="3600" dirty="0" err="1">
                <a:solidFill>
                  <a:schemeClr val="bg1"/>
                </a:solidFill>
              </a:rPr>
              <a:t>Ayant</a:t>
            </a:r>
            <a:r>
              <a:rPr lang="en-CA" sz="3600" dirty="0">
                <a:solidFill>
                  <a:schemeClr val="bg1"/>
                </a:solidFill>
              </a:rPr>
              <a:t> </a:t>
            </a:r>
            <a:r>
              <a:rPr lang="en-CA" sz="3600" dirty="0" err="1">
                <a:solidFill>
                  <a:schemeClr val="bg1"/>
                </a:solidFill>
              </a:rPr>
              <a:t>entendu</a:t>
            </a:r>
            <a:r>
              <a:rPr lang="en-CA" sz="3600" dirty="0">
                <a:solidFill>
                  <a:schemeClr val="bg1"/>
                </a:solidFill>
              </a:rPr>
              <a:t> </a:t>
            </a:r>
            <a:r>
              <a:rPr lang="en-CA" sz="3600" dirty="0" err="1">
                <a:solidFill>
                  <a:schemeClr val="bg1"/>
                </a:solidFill>
              </a:rPr>
              <a:t>cela</a:t>
            </a:r>
            <a:r>
              <a:rPr lang="en-CA" sz="3600" dirty="0">
                <a:solidFill>
                  <a:schemeClr val="bg1"/>
                </a:solidFill>
              </a:rPr>
              <a:t>, </a:t>
            </a:r>
            <a:r>
              <a:rPr lang="en-CA" sz="3600" dirty="0" err="1">
                <a:solidFill>
                  <a:schemeClr val="bg1"/>
                </a:solidFill>
              </a:rPr>
              <a:t>ils</a:t>
            </a:r>
            <a:r>
              <a:rPr lang="en-CA" sz="3600" dirty="0">
                <a:solidFill>
                  <a:schemeClr val="bg1"/>
                </a:solidFill>
              </a:rPr>
              <a:t> </a:t>
            </a:r>
            <a:r>
              <a:rPr lang="en-CA" sz="3600" dirty="0" err="1">
                <a:solidFill>
                  <a:schemeClr val="bg1"/>
                </a:solidFill>
              </a:rPr>
              <a:t>eurent</a:t>
            </a:r>
            <a:r>
              <a:rPr lang="en-CA" sz="3600" dirty="0">
                <a:solidFill>
                  <a:schemeClr val="bg1"/>
                </a:solidFill>
              </a:rPr>
              <a:t> le </a:t>
            </a:r>
            <a:r>
              <a:rPr lang="en-CA" sz="3600" dirty="0" err="1">
                <a:solidFill>
                  <a:schemeClr val="bg1"/>
                </a:solidFill>
              </a:rPr>
              <a:t>coeur</a:t>
            </a:r>
            <a:r>
              <a:rPr lang="en-CA" sz="3600" dirty="0">
                <a:solidFill>
                  <a:schemeClr val="bg1"/>
                </a:solidFill>
              </a:rPr>
              <a:t> </a:t>
            </a:r>
            <a:r>
              <a:rPr lang="en-CA" sz="3600" dirty="0" err="1">
                <a:solidFill>
                  <a:schemeClr val="bg1"/>
                </a:solidFill>
              </a:rPr>
              <a:t>irrité</a:t>
            </a:r>
            <a:r>
              <a:rPr lang="en-CA" sz="3600" dirty="0">
                <a:solidFill>
                  <a:schemeClr val="bg1"/>
                </a:solidFill>
              </a:rPr>
              <a:t>, et </a:t>
            </a:r>
            <a:r>
              <a:rPr lang="en-CA" sz="3600" dirty="0" err="1">
                <a:solidFill>
                  <a:schemeClr val="bg1"/>
                </a:solidFill>
              </a:rPr>
              <a:t>ils</a:t>
            </a:r>
            <a:r>
              <a:rPr lang="en-CA" sz="3600" dirty="0">
                <a:solidFill>
                  <a:schemeClr val="bg1"/>
                </a:solidFill>
              </a:rPr>
              <a:t> </a:t>
            </a:r>
            <a:r>
              <a:rPr lang="en-CA" sz="3600" dirty="0" err="1">
                <a:solidFill>
                  <a:schemeClr val="bg1"/>
                </a:solidFill>
              </a:rPr>
              <a:t>dirent</a:t>
            </a:r>
            <a:r>
              <a:rPr lang="en-CA" sz="3600" dirty="0">
                <a:solidFill>
                  <a:schemeClr val="bg1"/>
                </a:solidFill>
              </a:rPr>
              <a:t> </a:t>
            </a:r>
            <a:r>
              <a:rPr lang="en-CA" sz="3600" dirty="0" err="1">
                <a:solidFill>
                  <a:schemeClr val="bg1"/>
                </a:solidFill>
              </a:rPr>
              <a:t>à</a:t>
            </a:r>
            <a:r>
              <a:rPr lang="en-CA" sz="3600" dirty="0">
                <a:solidFill>
                  <a:schemeClr val="bg1"/>
                </a:solidFill>
              </a:rPr>
              <a:t> Pierre et aux </a:t>
            </a:r>
            <a:r>
              <a:rPr lang="en-CA" sz="3600" dirty="0" err="1">
                <a:solidFill>
                  <a:schemeClr val="bg1"/>
                </a:solidFill>
              </a:rPr>
              <a:t>autres</a:t>
            </a:r>
            <a:r>
              <a:rPr lang="en-CA" sz="3600" dirty="0">
                <a:solidFill>
                  <a:schemeClr val="bg1"/>
                </a:solidFill>
              </a:rPr>
              <a:t> </a:t>
            </a:r>
            <a:r>
              <a:rPr lang="en-CA" sz="3600" dirty="0" err="1">
                <a:solidFill>
                  <a:schemeClr val="bg1"/>
                </a:solidFill>
              </a:rPr>
              <a:t>apôtres</a:t>
            </a:r>
            <a:r>
              <a:rPr lang="en-CA" sz="3600" dirty="0">
                <a:solidFill>
                  <a:schemeClr val="bg1"/>
                </a:solidFill>
              </a:rPr>
              <a:t> : Hommes frères, que </a:t>
            </a:r>
            <a:r>
              <a:rPr lang="en-CA" sz="3600" dirty="0" err="1">
                <a:solidFill>
                  <a:schemeClr val="bg1"/>
                </a:solidFill>
              </a:rPr>
              <a:t>ferons</a:t>
            </a:r>
            <a:r>
              <a:rPr lang="en-CA" sz="3600" dirty="0">
                <a:solidFill>
                  <a:schemeClr val="bg1"/>
                </a:solidFill>
              </a:rPr>
              <a:t>-nous ?</a:t>
            </a:r>
          </a:p>
        </p:txBody>
      </p:sp>
      <p:sp>
        <p:nvSpPr>
          <p:cNvPr id="4" name="TextBox 3"/>
          <p:cNvSpPr txBox="1">
            <a:spLocks noChangeArrowheads="1"/>
          </p:cNvSpPr>
          <p:nvPr/>
        </p:nvSpPr>
        <p:spPr bwMode="auto">
          <a:xfrm>
            <a:off x="0" y="2643188"/>
            <a:ext cx="9324528" cy="2862322"/>
          </a:xfrm>
          <a:prstGeom prst="rect">
            <a:avLst/>
          </a:prstGeom>
          <a:noFill/>
          <a:ln w="9525">
            <a:noFill/>
            <a:miter lim="800000"/>
            <a:headEnd/>
            <a:tailEnd/>
          </a:ln>
        </p:spPr>
        <p:txBody>
          <a:bodyPr wrap="square">
            <a:spAutoFit/>
          </a:bodyPr>
          <a:lstStyle/>
          <a:p>
            <a:r>
              <a:rPr lang="en-CA" sz="3600" dirty="0">
                <a:solidFill>
                  <a:schemeClr val="bg1"/>
                </a:solidFill>
              </a:rPr>
              <a:t>Pierre </a:t>
            </a:r>
            <a:r>
              <a:rPr lang="en-CA" sz="3600" dirty="0" err="1">
                <a:solidFill>
                  <a:schemeClr val="bg1"/>
                </a:solidFill>
              </a:rPr>
              <a:t>leur</a:t>
            </a:r>
            <a:r>
              <a:rPr lang="en-CA" sz="3600" dirty="0">
                <a:solidFill>
                  <a:schemeClr val="bg1"/>
                </a:solidFill>
              </a:rPr>
              <a:t> </a:t>
            </a:r>
            <a:r>
              <a:rPr lang="en-CA" sz="3600" dirty="0" err="1">
                <a:solidFill>
                  <a:schemeClr val="bg1"/>
                </a:solidFill>
              </a:rPr>
              <a:t>dit</a:t>
            </a:r>
            <a:r>
              <a:rPr lang="en-CA" sz="3600" dirty="0">
                <a:solidFill>
                  <a:schemeClr val="bg1"/>
                </a:solidFill>
              </a:rPr>
              <a:t> : </a:t>
            </a:r>
            <a:r>
              <a:rPr lang="en-CA" sz="3600" dirty="0" err="1">
                <a:solidFill>
                  <a:schemeClr val="bg1"/>
                </a:solidFill>
              </a:rPr>
              <a:t>Repentez-vous</a:t>
            </a:r>
            <a:r>
              <a:rPr lang="en-CA" sz="3600" dirty="0">
                <a:solidFill>
                  <a:schemeClr val="bg1"/>
                </a:solidFill>
              </a:rPr>
              <a:t>, et que </a:t>
            </a:r>
            <a:r>
              <a:rPr lang="en-CA" sz="3600" dirty="0" err="1">
                <a:solidFill>
                  <a:schemeClr val="bg1"/>
                </a:solidFill>
              </a:rPr>
              <a:t>chacun</a:t>
            </a:r>
            <a:r>
              <a:rPr lang="en-CA" sz="3600" dirty="0">
                <a:solidFill>
                  <a:schemeClr val="bg1"/>
                </a:solidFill>
              </a:rPr>
              <a:t> de </a:t>
            </a:r>
            <a:r>
              <a:rPr lang="en-CA" sz="3600" dirty="0" err="1">
                <a:solidFill>
                  <a:schemeClr val="bg1"/>
                </a:solidFill>
              </a:rPr>
              <a:t>vous</a:t>
            </a:r>
            <a:r>
              <a:rPr lang="en-CA" sz="3600" dirty="0">
                <a:solidFill>
                  <a:schemeClr val="bg1"/>
                </a:solidFill>
              </a:rPr>
              <a:t> </a:t>
            </a:r>
            <a:r>
              <a:rPr lang="en-CA" sz="3600" dirty="0" err="1">
                <a:solidFill>
                  <a:schemeClr val="bg1"/>
                </a:solidFill>
              </a:rPr>
              <a:t>soit</a:t>
            </a:r>
            <a:r>
              <a:rPr lang="en-CA" sz="3600" dirty="0">
                <a:solidFill>
                  <a:schemeClr val="bg1"/>
                </a:solidFill>
              </a:rPr>
              <a:t> </a:t>
            </a:r>
            <a:r>
              <a:rPr lang="en-CA" sz="3600" dirty="0" err="1">
                <a:solidFill>
                  <a:schemeClr val="bg1"/>
                </a:solidFill>
              </a:rPr>
              <a:t>baptisé</a:t>
            </a:r>
            <a:r>
              <a:rPr lang="en-CA" sz="3600" dirty="0">
                <a:solidFill>
                  <a:schemeClr val="bg1"/>
                </a:solidFill>
              </a:rPr>
              <a:t> au nom de </a:t>
            </a:r>
            <a:r>
              <a:rPr lang="en-CA" sz="3600" dirty="0" err="1">
                <a:solidFill>
                  <a:schemeClr val="bg1"/>
                </a:solidFill>
              </a:rPr>
              <a:t>Jésus</a:t>
            </a:r>
            <a:r>
              <a:rPr lang="en-CA" sz="3600" dirty="0">
                <a:solidFill>
                  <a:schemeClr val="bg1"/>
                </a:solidFill>
              </a:rPr>
              <a:t>-Christ, pour la </a:t>
            </a:r>
            <a:r>
              <a:rPr lang="en-CA" sz="3600" dirty="0" err="1">
                <a:solidFill>
                  <a:schemeClr val="bg1"/>
                </a:solidFill>
              </a:rPr>
              <a:t>rémission</a:t>
            </a:r>
            <a:r>
              <a:rPr lang="en-CA" sz="3600" dirty="0">
                <a:solidFill>
                  <a:schemeClr val="bg1"/>
                </a:solidFill>
              </a:rPr>
              <a:t> des </a:t>
            </a:r>
            <a:r>
              <a:rPr lang="en-CA" sz="3600" dirty="0" err="1">
                <a:solidFill>
                  <a:schemeClr val="bg1"/>
                </a:solidFill>
              </a:rPr>
              <a:t>péchés</a:t>
            </a:r>
            <a:r>
              <a:rPr lang="en-CA" sz="3600" dirty="0">
                <a:solidFill>
                  <a:schemeClr val="bg1"/>
                </a:solidFill>
              </a:rPr>
              <a:t> ; et </a:t>
            </a:r>
            <a:r>
              <a:rPr lang="en-CA" sz="3600" dirty="0" err="1">
                <a:solidFill>
                  <a:schemeClr val="bg1"/>
                </a:solidFill>
              </a:rPr>
              <a:t>vous</a:t>
            </a:r>
            <a:r>
              <a:rPr lang="en-CA" sz="3600" dirty="0">
                <a:solidFill>
                  <a:schemeClr val="bg1"/>
                </a:solidFill>
              </a:rPr>
              <a:t> </a:t>
            </a:r>
            <a:r>
              <a:rPr lang="en-CA" sz="3600" dirty="0" err="1">
                <a:solidFill>
                  <a:schemeClr val="bg1"/>
                </a:solidFill>
              </a:rPr>
              <a:t>recevrez</a:t>
            </a:r>
            <a:r>
              <a:rPr lang="en-CA" sz="3600" dirty="0">
                <a:solidFill>
                  <a:schemeClr val="bg1"/>
                </a:solidFill>
              </a:rPr>
              <a:t> le don du Saint-Esprit.  </a:t>
            </a:r>
            <a:r>
              <a:rPr lang="en-CA" sz="3600" u="sng" dirty="0" err="1">
                <a:solidFill>
                  <a:schemeClr val="bg1"/>
                </a:solidFill>
              </a:rPr>
              <a:t>Actes</a:t>
            </a:r>
            <a:r>
              <a:rPr lang="en-CA" sz="3600" u="sng" dirty="0">
                <a:solidFill>
                  <a:schemeClr val="bg1"/>
                </a:solidFill>
              </a:rPr>
              <a:t> 2 : 37, 38</a:t>
            </a:r>
          </a:p>
        </p:txBody>
      </p:sp>
      <p:sp>
        <p:nvSpPr>
          <p:cNvPr id="5" name="TextBox 4"/>
          <p:cNvSpPr txBox="1">
            <a:spLocks noChangeArrowheads="1"/>
          </p:cNvSpPr>
          <p:nvPr/>
        </p:nvSpPr>
        <p:spPr bwMode="auto">
          <a:xfrm>
            <a:off x="0" y="5643563"/>
            <a:ext cx="9144000" cy="1200329"/>
          </a:xfrm>
          <a:prstGeom prst="rect">
            <a:avLst/>
          </a:prstGeom>
          <a:noFill/>
          <a:ln w="9525">
            <a:noFill/>
            <a:miter lim="800000"/>
            <a:headEnd/>
            <a:tailEnd/>
          </a:ln>
        </p:spPr>
        <p:txBody>
          <a:bodyPr>
            <a:spAutoFit/>
          </a:bodyPr>
          <a:lstStyle/>
          <a:p>
            <a:r>
              <a:rPr lang="en-CA" sz="3600" dirty="0" err="1"/>
              <a:t>Mais</a:t>
            </a:r>
            <a:r>
              <a:rPr lang="en-CA" sz="3600" dirty="0"/>
              <a:t> il y a </a:t>
            </a:r>
            <a:r>
              <a:rPr lang="en-CA" sz="3600" dirty="0" err="1"/>
              <a:t>autre</a:t>
            </a:r>
            <a:r>
              <a:rPr lang="en-CA" sz="3600" dirty="0"/>
              <a:t> chose </a:t>
            </a:r>
            <a:r>
              <a:rPr lang="en-CA" sz="3600" dirty="0" err="1"/>
              <a:t>dont</a:t>
            </a:r>
            <a:r>
              <a:rPr lang="en-CA" sz="3600" dirty="0"/>
              <a:t> nous </a:t>
            </a:r>
            <a:r>
              <a:rPr lang="en-CA" sz="3600" dirty="0" err="1"/>
              <a:t>avons</a:t>
            </a:r>
            <a:r>
              <a:rPr lang="en-CA" sz="3600" dirty="0"/>
              <a:t> </a:t>
            </a:r>
            <a:r>
              <a:rPr lang="en-CA" sz="3600" dirty="0" err="1"/>
              <a:t>besoin</a:t>
            </a:r>
            <a:r>
              <a:rPr lang="en-CA" sz="3600" dirty="0"/>
              <a:t> que Dieu nous </a:t>
            </a:r>
            <a:r>
              <a:rPr lang="en-CA" sz="3600" dirty="0" err="1"/>
              <a:t>donne</a:t>
            </a:r>
            <a:r>
              <a:rPr lang="en-CA" sz="3600" dirty="0"/>
              <a:t> </a:t>
            </a:r>
            <a:r>
              <a:rPr lang="en-CA" sz="3600" dirty="0" err="1"/>
              <a:t>librement</a:t>
            </a:r>
            <a:r>
              <a:rPr lang="en-CA" sz="3600" dirty="0"/>
              <a:t>…</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Horizontal)">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descr="G-FIRE.JPG"/>
          <p:cNvPicPr>
            <a:picLocks noChangeAspect="1"/>
          </p:cNvPicPr>
          <p:nvPr/>
        </p:nvPicPr>
        <p:blipFill>
          <a:blip r:embed="rId2" cstate="print">
            <a:lum bright="-20000"/>
          </a:blip>
          <a:srcRect/>
          <a:stretch>
            <a:fillRect/>
          </a:stretch>
        </p:blipFill>
        <p:spPr bwMode="auto">
          <a:xfrm>
            <a:off x="0" y="0"/>
            <a:ext cx="9144000" cy="6858000"/>
          </a:xfrm>
          <a:prstGeom prst="rect">
            <a:avLst/>
          </a:prstGeom>
          <a:noFill/>
          <a:ln w="9525">
            <a:noFill/>
            <a:miter lim="800000"/>
            <a:headEnd/>
            <a:tailEnd/>
          </a:ln>
        </p:spPr>
      </p:pic>
      <p:sp>
        <p:nvSpPr>
          <p:cNvPr id="25603" name="TextBox 2"/>
          <p:cNvSpPr txBox="1">
            <a:spLocks noChangeArrowheads="1"/>
          </p:cNvSpPr>
          <p:nvPr/>
        </p:nvSpPr>
        <p:spPr bwMode="auto">
          <a:xfrm>
            <a:off x="0" y="0"/>
            <a:ext cx="9144000" cy="584775"/>
          </a:xfrm>
          <a:prstGeom prst="rect">
            <a:avLst/>
          </a:prstGeom>
          <a:noFill/>
          <a:ln w="9525">
            <a:noFill/>
            <a:miter lim="800000"/>
            <a:headEnd/>
            <a:tailEnd/>
          </a:ln>
        </p:spPr>
        <p:txBody>
          <a:bodyPr>
            <a:spAutoFit/>
          </a:bodyPr>
          <a:lstStyle/>
          <a:p>
            <a:r>
              <a:rPr lang="en-CA" sz="3200" dirty="0">
                <a:solidFill>
                  <a:schemeClr val="bg1"/>
                </a:solidFill>
              </a:rPr>
              <a:t>Nous </a:t>
            </a:r>
            <a:r>
              <a:rPr lang="en-CA" sz="3200" dirty="0" err="1">
                <a:solidFill>
                  <a:schemeClr val="bg1"/>
                </a:solidFill>
              </a:rPr>
              <a:t>devons</a:t>
            </a:r>
            <a:r>
              <a:rPr lang="en-CA" sz="3200" dirty="0">
                <a:solidFill>
                  <a:schemeClr val="bg1"/>
                </a:solidFill>
              </a:rPr>
              <a:t> </a:t>
            </a:r>
            <a:r>
              <a:rPr lang="en-CA" sz="3200" dirty="0" err="1">
                <a:solidFill>
                  <a:schemeClr val="bg1"/>
                </a:solidFill>
              </a:rPr>
              <a:t>avoir</a:t>
            </a:r>
            <a:r>
              <a:rPr lang="en-CA" sz="3200" dirty="0">
                <a:solidFill>
                  <a:schemeClr val="bg1"/>
                </a:solidFill>
              </a:rPr>
              <a:t> la </a:t>
            </a:r>
            <a:r>
              <a:rPr lang="en-CA" sz="3200" dirty="0" err="1">
                <a:solidFill>
                  <a:schemeClr val="bg1"/>
                </a:solidFill>
              </a:rPr>
              <a:t>foi</a:t>
            </a:r>
            <a:r>
              <a:rPr lang="en-CA" sz="3200" dirty="0">
                <a:solidFill>
                  <a:schemeClr val="bg1"/>
                </a:solidFill>
              </a:rPr>
              <a:t>. La Bible </a:t>
            </a:r>
            <a:r>
              <a:rPr lang="en-CA" sz="3200" dirty="0" err="1">
                <a:solidFill>
                  <a:schemeClr val="bg1"/>
                </a:solidFill>
              </a:rPr>
              <a:t>dit</a:t>
            </a:r>
            <a:r>
              <a:rPr lang="en-CA" sz="3200" dirty="0">
                <a:solidFill>
                  <a:schemeClr val="bg1"/>
                </a:solidFill>
              </a:rPr>
              <a:t> : </a:t>
            </a:r>
          </a:p>
        </p:txBody>
      </p:sp>
      <p:sp>
        <p:nvSpPr>
          <p:cNvPr id="4" name="TextBox 3"/>
          <p:cNvSpPr txBox="1">
            <a:spLocks noChangeArrowheads="1"/>
          </p:cNvSpPr>
          <p:nvPr/>
        </p:nvSpPr>
        <p:spPr bwMode="auto">
          <a:xfrm>
            <a:off x="0" y="785813"/>
            <a:ext cx="9144000" cy="2062103"/>
          </a:xfrm>
          <a:prstGeom prst="rect">
            <a:avLst/>
          </a:prstGeom>
          <a:noFill/>
          <a:ln w="9525">
            <a:noFill/>
            <a:miter lim="800000"/>
            <a:headEnd/>
            <a:tailEnd/>
          </a:ln>
        </p:spPr>
        <p:txBody>
          <a:bodyPr wrap="square">
            <a:spAutoFit/>
          </a:bodyPr>
          <a:lstStyle/>
          <a:p>
            <a:r>
              <a:rPr lang="en-CA" sz="3200" dirty="0" err="1">
                <a:solidFill>
                  <a:schemeClr val="bg1"/>
                </a:solidFill>
              </a:rPr>
              <a:t>Mais</a:t>
            </a:r>
            <a:r>
              <a:rPr lang="en-CA" sz="3200" dirty="0">
                <a:solidFill>
                  <a:schemeClr val="bg1"/>
                </a:solidFill>
              </a:rPr>
              <a:t> sans la </a:t>
            </a:r>
            <a:r>
              <a:rPr lang="en-CA" sz="3200" dirty="0" err="1">
                <a:solidFill>
                  <a:schemeClr val="bg1"/>
                </a:solidFill>
              </a:rPr>
              <a:t>foi</a:t>
            </a:r>
            <a:r>
              <a:rPr lang="en-CA" sz="3200" dirty="0">
                <a:solidFill>
                  <a:schemeClr val="bg1"/>
                </a:solidFill>
              </a:rPr>
              <a:t>, il </a:t>
            </a:r>
            <a:r>
              <a:rPr lang="en-CA" sz="3200" dirty="0" err="1">
                <a:solidFill>
                  <a:schemeClr val="bg1"/>
                </a:solidFill>
              </a:rPr>
              <a:t>est</a:t>
            </a:r>
            <a:r>
              <a:rPr lang="en-CA" sz="3200" dirty="0">
                <a:solidFill>
                  <a:schemeClr val="bg1"/>
                </a:solidFill>
              </a:rPr>
              <a:t> impossible de </a:t>
            </a:r>
            <a:r>
              <a:rPr lang="en-CA" sz="3200" dirty="0" err="1">
                <a:solidFill>
                  <a:schemeClr val="bg1"/>
                </a:solidFill>
              </a:rPr>
              <a:t>lui</a:t>
            </a:r>
            <a:r>
              <a:rPr lang="en-CA" sz="3200" dirty="0">
                <a:solidFill>
                  <a:schemeClr val="bg1"/>
                </a:solidFill>
              </a:rPr>
              <a:t> </a:t>
            </a:r>
            <a:r>
              <a:rPr lang="en-CA" sz="3200" dirty="0" err="1">
                <a:solidFill>
                  <a:schemeClr val="bg1"/>
                </a:solidFill>
              </a:rPr>
              <a:t>être</a:t>
            </a:r>
            <a:r>
              <a:rPr lang="en-CA" sz="3200" dirty="0">
                <a:solidFill>
                  <a:schemeClr val="bg1"/>
                </a:solidFill>
              </a:rPr>
              <a:t> </a:t>
            </a:r>
            <a:r>
              <a:rPr lang="en-CA" sz="3200" dirty="0" err="1">
                <a:solidFill>
                  <a:schemeClr val="bg1"/>
                </a:solidFill>
              </a:rPr>
              <a:t>agréable</a:t>
            </a:r>
            <a:r>
              <a:rPr lang="en-CA" sz="3200" dirty="0">
                <a:solidFill>
                  <a:schemeClr val="bg1"/>
                </a:solidFill>
              </a:rPr>
              <a:t> ; car </a:t>
            </a:r>
            <a:r>
              <a:rPr lang="en-CA" sz="3200" dirty="0" err="1">
                <a:solidFill>
                  <a:schemeClr val="bg1"/>
                </a:solidFill>
              </a:rPr>
              <a:t>celui</a:t>
            </a:r>
            <a:r>
              <a:rPr lang="en-CA" sz="3200" dirty="0">
                <a:solidFill>
                  <a:schemeClr val="bg1"/>
                </a:solidFill>
              </a:rPr>
              <a:t> qui </a:t>
            </a:r>
            <a:r>
              <a:rPr lang="en-CA" sz="3200" dirty="0" err="1">
                <a:solidFill>
                  <a:schemeClr val="bg1"/>
                </a:solidFill>
              </a:rPr>
              <a:t>vient</a:t>
            </a:r>
            <a:r>
              <a:rPr lang="en-CA" sz="3200" dirty="0">
                <a:solidFill>
                  <a:schemeClr val="bg1"/>
                </a:solidFill>
              </a:rPr>
              <a:t> </a:t>
            </a:r>
            <a:r>
              <a:rPr lang="en-CA" sz="3200" dirty="0" err="1">
                <a:solidFill>
                  <a:schemeClr val="bg1"/>
                </a:solidFill>
              </a:rPr>
              <a:t>à</a:t>
            </a:r>
            <a:r>
              <a:rPr lang="en-CA" sz="3200" dirty="0">
                <a:solidFill>
                  <a:schemeClr val="bg1"/>
                </a:solidFill>
              </a:rPr>
              <a:t> Dieu doit </a:t>
            </a:r>
            <a:r>
              <a:rPr lang="en-CA" sz="3200" dirty="0" err="1">
                <a:solidFill>
                  <a:schemeClr val="bg1"/>
                </a:solidFill>
              </a:rPr>
              <a:t>croire</a:t>
            </a:r>
            <a:r>
              <a:rPr lang="en-CA" sz="3200" dirty="0">
                <a:solidFill>
                  <a:schemeClr val="bg1"/>
                </a:solidFill>
              </a:rPr>
              <a:t> </a:t>
            </a:r>
            <a:r>
              <a:rPr lang="en-CA" sz="3200" dirty="0" err="1">
                <a:solidFill>
                  <a:schemeClr val="bg1"/>
                </a:solidFill>
              </a:rPr>
              <a:t>qu’il</a:t>
            </a:r>
            <a:r>
              <a:rPr lang="en-CA" sz="3200" dirty="0">
                <a:solidFill>
                  <a:schemeClr val="bg1"/>
                </a:solidFill>
              </a:rPr>
              <a:t> </a:t>
            </a:r>
            <a:r>
              <a:rPr lang="en-CA" sz="3200" dirty="0" err="1">
                <a:solidFill>
                  <a:schemeClr val="bg1"/>
                </a:solidFill>
              </a:rPr>
              <a:t>est</a:t>
            </a:r>
            <a:r>
              <a:rPr lang="en-CA" sz="3200" dirty="0">
                <a:solidFill>
                  <a:schemeClr val="bg1"/>
                </a:solidFill>
              </a:rPr>
              <a:t> le </a:t>
            </a:r>
            <a:r>
              <a:rPr lang="en-CA" sz="3200" dirty="0" err="1">
                <a:solidFill>
                  <a:schemeClr val="bg1"/>
                </a:solidFill>
              </a:rPr>
              <a:t>rémunérateur</a:t>
            </a:r>
            <a:r>
              <a:rPr lang="en-CA" sz="3200" dirty="0">
                <a:solidFill>
                  <a:schemeClr val="bg1"/>
                </a:solidFill>
              </a:rPr>
              <a:t> de </a:t>
            </a:r>
            <a:r>
              <a:rPr lang="en-CA" sz="3200" dirty="0" err="1">
                <a:solidFill>
                  <a:schemeClr val="bg1"/>
                </a:solidFill>
              </a:rPr>
              <a:t>ceux</a:t>
            </a:r>
            <a:r>
              <a:rPr lang="en-CA" sz="3200" dirty="0">
                <a:solidFill>
                  <a:schemeClr val="bg1"/>
                </a:solidFill>
              </a:rPr>
              <a:t> qui le </a:t>
            </a:r>
            <a:r>
              <a:rPr lang="en-CA" sz="3200" dirty="0" err="1">
                <a:solidFill>
                  <a:schemeClr val="bg1"/>
                </a:solidFill>
              </a:rPr>
              <a:t>cherchent</a:t>
            </a:r>
            <a:r>
              <a:rPr lang="en-CA" sz="3200" dirty="0">
                <a:solidFill>
                  <a:schemeClr val="bg1"/>
                </a:solidFill>
              </a:rPr>
              <a:t> </a:t>
            </a:r>
            <a:r>
              <a:rPr lang="en-CA" sz="3200" dirty="0" err="1">
                <a:solidFill>
                  <a:schemeClr val="bg1"/>
                </a:solidFill>
              </a:rPr>
              <a:t>diligemment</a:t>
            </a:r>
            <a:r>
              <a:rPr lang="en-CA" sz="3200" dirty="0">
                <a:solidFill>
                  <a:schemeClr val="bg1"/>
                </a:solidFill>
              </a:rPr>
              <a:t>. </a:t>
            </a:r>
            <a:r>
              <a:rPr lang="en-CA" sz="3200" u="sng" dirty="0">
                <a:solidFill>
                  <a:schemeClr val="bg1"/>
                </a:solidFill>
              </a:rPr>
              <a:t>Heb. 11 : 6</a:t>
            </a:r>
          </a:p>
        </p:txBody>
      </p:sp>
      <p:sp>
        <p:nvSpPr>
          <p:cNvPr id="6" name="TextBox 5"/>
          <p:cNvSpPr txBox="1">
            <a:spLocks noChangeArrowheads="1"/>
          </p:cNvSpPr>
          <p:nvPr/>
        </p:nvSpPr>
        <p:spPr bwMode="auto">
          <a:xfrm>
            <a:off x="0" y="2847916"/>
            <a:ext cx="9324528" cy="2554545"/>
          </a:xfrm>
          <a:prstGeom prst="rect">
            <a:avLst/>
          </a:prstGeom>
          <a:noFill/>
          <a:ln w="9525">
            <a:noFill/>
            <a:miter lim="800000"/>
            <a:headEnd/>
            <a:tailEnd/>
          </a:ln>
        </p:spPr>
        <p:txBody>
          <a:bodyPr wrap="square">
            <a:spAutoFit/>
          </a:bodyPr>
          <a:lstStyle/>
          <a:p>
            <a:r>
              <a:rPr lang="en-CA" sz="3200" dirty="0" err="1">
                <a:solidFill>
                  <a:schemeClr val="bg1"/>
                </a:solidFill>
              </a:rPr>
              <a:t>Qu’est-ce</a:t>
            </a:r>
            <a:r>
              <a:rPr lang="en-CA" sz="3200" dirty="0">
                <a:solidFill>
                  <a:schemeClr val="bg1"/>
                </a:solidFill>
              </a:rPr>
              <a:t> que la </a:t>
            </a:r>
            <a:r>
              <a:rPr lang="en-CA" sz="3200" dirty="0" err="1">
                <a:solidFill>
                  <a:schemeClr val="bg1"/>
                </a:solidFill>
              </a:rPr>
              <a:t>foi</a:t>
            </a:r>
            <a:r>
              <a:rPr lang="en-CA" sz="3200" dirty="0">
                <a:solidFill>
                  <a:schemeClr val="bg1"/>
                </a:solidFill>
              </a:rPr>
              <a:t> ? La </a:t>
            </a:r>
            <a:r>
              <a:rPr lang="en-CA" sz="3200" dirty="0" err="1">
                <a:solidFill>
                  <a:schemeClr val="bg1"/>
                </a:solidFill>
              </a:rPr>
              <a:t>foi</a:t>
            </a:r>
            <a:r>
              <a:rPr lang="en-CA" sz="3200" dirty="0">
                <a:solidFill>
                  <a:schemeClr val="bg1"/>
                </a:solidFill>
              </a:rPr>
              <a:t>, </a:t>
            </a:r>
            <a:r>
              <a:rPr lang="en-CA" sz="3200" dirty="0" err="1">
                <a:solidFill>
                  <a:schemeClr val="bg1"/>
                </a:solidFill>
              </a:rPr>
              <a:t>c’est</a:t>
            </a:r>
            <a:r>
              <a:rPr lang="en-CA" sz="3200" dirty="0">
                <a:solidFill>
                  <a:schemeClr val="bg1"/>
                </a:solidFill>
              </a:rPr>
              <a:t> la </a:t>
            </a:r>
            <a:r>
              <a:rPr lang="en-CA" sz="3200" dirty="0" err="1">
                <a:solidFill>
                  <a:schemeClr val="bg1"/>
                </a:solidFill>
              </a:rPr>
              <a:t>croyance</a:t>
            </a:r>
            <a:r>
              <a:rPr lang="en-CA" sz="3200" dirty="0">
                <a:solidFill>
                  <a:schemeClr val="bg1"/>
                </a:solidFill>
              </a:rPr>
              <a:t> et la </a:t>
            </a:r>
            <a:r>
              <a:rPr lang="en-CA" sz="3200" dirty="0" err="1">
                <a:solidFill>
                  <a:schemeClr val="bg1"/>
                </a:solidFill>
              </a:rPr>
              <a:t>confiance</a:t>
            </a:r>
            <a:r>
              <a:rPr lang="en-CA" sz="3200" dirty="0">
                <a:solidFill>
                  <a:schemeClr val="bg1"/>
                </a:solidFill>
              </a:rPr>
              <a:t>. Ce </a:t>
            </a:r>
            <a:r>
              <a:rPr lang="en-CA" sz="3200" dirty="0" err="1">
                <a:solidFill>
                  <a:schemeClr val="bg1"/>
                </a:solidFill>
              </a:rPr>
              <a:t>n’est</a:t>
            </a:r>
            <a:r>
              <a:rPr lang="en-CA" sz="3200" dirty="0">
                <a:solidFill>
                  <a:schemeClr val="bg1"/>
                </a:solidFill>
              </a:rPr>
              <a:t> pas la </a:t>
            </a:r>
            <a:r>
              <a:rPr lang="en-CA" sz="3200" dirty="0" err="1">
                <a:solidFill>
                  <a:schemeClr val="bg1"/>
                </a:solidFill>
              </a:rPr>
              <a:t>croyance</a:t>
            </a:r>
            <a:r>
              <a:rPr lang="en-CA" sz="3200" dirty="0">
                <a:solidFill>
                  <a:schemeClr val="bg1"/>
                </a:solidFill>
              </a:rPr>
              <a:t> </a:t>
            </a:r>
            <a:r>
              <a:rPr lang="en-CA" sz="3200" dirty="0" err="1">
                <a:solidFill>
                  <a:schemeClr val="bg1"/>
                </a:solidFill>
              </a:rPr>
              <a:t>seule</a:t>
            </a:r>
            <a:r>
              <a:rPr lang="en-CA" sz="3200" dirty="0">
                <a:solidFill>
                  <a:schemeClr val="bg1"/>
                </a:solidFill>
              </a:rPr>
              <a:t>, </a:t>
            </a:r>
            <a:r>
              <a:rPr lang="en-CA" sz="3200" dirty="0" err="1">
                <a:solidFill>
                  <a:schemeClr val="bg1"/>
                </a:solidFill>
              </a:rPr>
              <a:t>mais</a:t>
            </a:r>
            <a:r>
              <a:rPr lang="en-CA" sz="3200" dirty="0">
                <a:solidFill>
                  <a:schemeClr val="bg1"/>
                </a:solidFill>
              </a:rPr>
              <a:t> la </a:t>
            </a:r>
            <a:r>
              <a:rPr lang="en-CA" sz="3200" dirty="0" err="1">
                <a:solidFill>
                  <a:schemeClr val="bg1"/>
                </a:solidFill>
              </a:rPr>
              <a:t>croyance</a:t>
            </a:r>
            <a:r>
              <a:rPr lang="en-CA" sz="3200" dirty="0">
                <a:solidFill>
                  <a:schemeClr val="bg1"/>
                </a:solidFill>
              </a:rPr>
              <a:t> et la </a:t>
            </a:r>
            <a:r>
              <a:rPr lang="en-CA" sz="3200" dirty="0" err="1">
                <a:solidFill>
                  <a:schemeClr val="bg1"/>
                </a:solidFill>
              </a:rPr>
              <a:t>confiance</a:t>
            </a:r>
            <a:r>
              <a:rPr lang="en-CA" sz="3200" dirty="0">
                <a:solidFill>
                  <a:schemeClr val="bg1"/>
                </a:solidFill>
              </a:rPr>
              <a:t>. </a:t>
            </a:r>
            <a:r>
              <a:rPr lang="en-CA" sz="3200" dirty="0" err="1">
                <a:solidFill>
                  <a:schemeClr val="bg1"/>
                </a:solidFill>
              </a:rPr>
              <a:t>Remarquez</a:t>
            </a:r>
            <a:r>
              <a:rPr lang="en-CA" sz="3200" dirty="0">
                <a:solidFill>
                  <a:schemeClr val="bg1"/>
                </a:solidFill>
              </a:rPr>
              <a:t> encore </a:t>
            </a:r>
            <a:r>
              <a:rPr lang="en-CA" sz="3200" dirty="0" err="1">
                <a:solidFill>
                  <a:schemeClr val="bg1"/>
                </a:solidFill>
              </a:rPr>
              <a:t>une</a:t>
            </a:r>
            <a:r>
              <a:rPr lang="en-CA" sz="3200" dirty="0">
                <a:solidFill>
                  <a:schemeClr val="bg1"/>
                </a:solidFill>
              </a:rPr>
              <a:t> </a:t>
            </a:r>
            <a:r>
              <a:rPr lang="en-CA" sz="3200" dirty="0" err="1">
                <a:solidFill>
                  <a:schemeClr val="bg1"/>
                </a:solidFill>
              </a:rPr>
              <a:t>fois</a:t>
            </a:r>
            <a:r>
              <a:rPr lang="en-CA" sz="3200" dirty="0">
                <a:solidFill>
                  <a:schemeClr val="bg1"/>
                </a:solidFill>
              </a:rPr>
              <a:t> le </a:t>
            </a:r>
            <a:r>
              <a:rPr lang="en-CA" sz="3200" dirty="0" err="1">
                <a:solidFill>
                  <a:schemeClr val="bg1"/>
                </a:solidFill>
              </a:rPr>
              <a:t>texte</a:t>
            </a:r>
            <a:r>
              <a:rPr lang="en-CA" sz="3200" dirty="0">
                <a:solidFill>
                  <a:schemeClr val="bg1"/>
                </a:solidFill>
              </a:rPr>
              <a:t> ci-dessus, qui </a:t>
            </a:r>
            <a:r>
              <a:rPr lang="en-CA" sz="3200" dirty="0" err="1">
                <a:solidFill>
                  <a:schemeClr val="bg1"/>
                </a:solidFill>
              </a:rPr>
              <a:t>dit</a:t>
            </a:r>
            <a:r>
              <a:rPr lang="en-CA" sz="3200" dirty="0">
                <a:solidFill>
                  <a:schemeClr val="bg1"/>
                </a:solidFill>
              </a:rPr>
              <a:t> que nous </a:t>
            </a:r>
            <a:r>
              <a:rPr lang="en-CA" sz="3200" dirty="0" err="1">
                <a:solidFill>
                  <a:schemeClr val="bg1"/>
                </a:solidFill>
              </a:rPr>
              <a:t>devons</a:t>
            </a:r>
            <a:r>
              <a:rPr lang="en-CA" sz="3200" dirty="0">
                <a:solidFill>
                  <a:schemeClr val="bg1"/>
                </a:solidFill>
              </a:rPr>
              <a:t> </a:t>
            </a:r>
            <a:r>
              <a:rPr lang="en-CA" sz="3200" dirty="0" err="1">
                <a:solidFill>
                  <a:schemeClr val="bg1"/>
                </a:solidFill>
              </a:rPr>
              <a:t>croire</a:t>
            </a:r>
            <a:r>
              <a:rPr lang="en-CA" sz="3200" dirty="0">
                <a:solidFill>
                  <a:schemeClr val="bg1"/>
                </a:solidFill>
              </a:rPr>
              <a:t>…Nous </a:t>
            </a:r>
            <a:r>
              <a:rPr lang="en-CA" sz="3200" dirty="0" err="1">
                <a:solidFill>
                  <a:schemeClr val="bg1"/>
                </a:solidFill>
              </a:rPr>
              <a:t>lisons</a:t>
            </a:r>
            <a:r>
              <a:rPr lang="en-CA" sz="3200" dirty="0">
                <a:solidFill>
                  <a:schemeClr val="bg1"/>
                </a:solidFill>
              </a:rPr>
              <a:t> dans les </a:t>
            </a:r>
            <a:r>
              <a:rPr lang="en-CA" sz="3200" dirty="0" err="1">
                <a:solidFill>
                  <a:schemeClr val="bg1"/>
                </a:solidFill>
              </a:rPr>
              <a:t>psaumes</a:t>
            </a:r>
            <a:r>
              <a:rPr lang="en-CA" sz="3200" dirty="0">
                <a:solidFill>
                  <a:schemeClr val="bg1"/>
                </a:solidFill>
              </a:rPr>
              <a:t> :  </a:t>
            </a:r>
            <a:endParaRPr lang="en-CA" sz="3200" dirty="0"/>
          </a:p>
        </p:txBody>
      </p:sp>
      <p:sp>
        <p:nvSpPr>
          <p:cNvPr id="7" name="TextBox 6"/>
          <p:cNvSpPr txBox="1">
            <a:spLocks noChangeArrowheads="1"/>
          </p:cNvSpPr>
          <p:nvPr/>
        </p:nvSpPr>
        <p:spPr bwMode="auto">
          <a:xfrm>
            <a:off x="0" y="5572125"/>
            <a:ext cx="9324528" cy="1061829"/>
          </a:xfrm>
          <a:prstGeom prst="rect">
            <a:avLst/>
          </a:prstGeom>
          <a:noFill/>
          <a:ln w="9525">
            <a:noFill/>
            <a:miter lim="800000"/>
            <a:headEnd/>
            <a:tailEnd/>
          </a:ln>
        </p:spPr>
        <p:txBody>
          <a:bodyPr wrap="square">
            <a:spAutoFit/>
          </a:bodyPr>
          <a:lstStyle/>
          <a:p>
            <a:r>
              <a:rPr lang="en-CA" sz="3100" dirty="0" err="1"/>
              <a:t>Vous</a:t>
            </a:r>
            <a:r>
              <a:rPr lang="en-CA" sz="3100" dirty="0"/>
              <a:t> qui </a:t>
            </a:r>
            <a:r>
              <a:rPr lang="en-CA" sz="3100" dirty="0" err="1"/>
              <a:t>craignez</a:t>
            </a:r>
            <a:r>
              <a:rPr lang="en-CA" sz="3100" dirty="0"/>
              <a:t> </a:t>
            </a:r>
            <a:r>
              <a:rPr lang="en-CA" sz="3100" dirty="0" err="1"/>
              <a:t>l’Eternel</a:t>
            </a:r>
            <a:r>
              <a:rPr lang="en-CA" sz="3100" dirty="0"/>
              <a:t> </a:t>
            </a:r>
            <a:r>
              <a:rPr lang="en-CA" sz="3100" dirty="0" err="1"/>
              <a:t>confiez-vous</a:t>
            </a:r>
            <a:r>
              <a:rPr lang="en-CA" sz="3100" dirty="0"/>
              <a:t> </a:t>
            </a:r>
            <a:r>
              <a:rPr lang="en-CA" sz="3100" dirty="0" err="1"/>
              <a:t>à</a:t>
            </a:r>
            <a:r>
              <a:rPr lang="en-CA" sz="3100" dirty="0"/>
              <a:t> </a:t>
            </a:r>
            <a:r>
              <a:rPr lang="en-CA" sz="3100" dirty="0" err="1"/>
              <a:t>l’Eternel</a:t>
            </a:r>
            <a:r>
              <a:rPr lang="en-CA" sz="3100" dirty="0"/>
              <a:t>: </a:t>
            </a:r>
            <a:r>
              <a:rPr lang="en-CA" sz="3000" u="sng" dirty="0"/>
              <a:t>Ps. 115 : 11</a:t>
            </a:r>
            <a:r>
              <a:rPr lang="en-CA" sz="3000" dirty="0"/>
              <a:t>. </a:t>
            </a:r>
            <a:r>
              <a:rPr lang="en-CA" sz="3200" dirty="0" err="1">
                <a:solidFill>
                  <a:schemeClr val="bg1"/>
                </a:solidFill>
              </a:rPr>
              <a:t>Vous</a:t>
            </a:r>
            <a:r>
              <a:rPr lang="en-CA" sz="3200" dirty="0">
                <a:solidFill>
                  <a:schemeClr val="bg1"/>
                </a:solidFill>
              </a:rPr>
              <a:t> ne </a:t>
            </a:r>
            <a:r>
              <a:rPr lang="en-CA" sz="3200" dirty="0" err="1">
                <a:solidFill>
                  <a:schemeClr val="bg1"/>
                </a:solidFill>
              </a:rPr>
              <a:t>pouvez</a:t>
            </a:r>
            <a:r>
              <a:rPr lang="en-CA" sz="3200" dirty="0">
                <a:solidFill>
                  <a:schemeClr val="bg1"/>
                </a:solidFill>
              </a:rPr>
              <a:t> </a:t>
            </a:r>
            <a:r>
              <a:rPr lang="en-CA" sz="3200" dirty="0" err="1">
                <a:solidFill>
                  <a:schemeClr val="bg1"/>
                </a:solidFill>
              </a:rPr>
              <a:t>croire</a:t>
            </a:r>
            <a:r>
              <a:rPr lang="en-CA" sz="3200" dirty="0">
                <a:solidFill>
                  <a:schemeClr val="bg1"/>
                </a:solidFill>
              </a:rPr>
              <a:t> sans </a:t>
            </a:r>
            <a:r>
              <a:rPr lang="en-CA" sz="3200" dirty="0" err="1">
                <a:solidFill>
                  <a:schemeClr val="bg1"/>
                </a:solidFill>
              </a:rPr>
              <a:t>confiance</a:t>
            </a:r>
            <a:r>
              <a:rPr lang="en-CA" sz="3200" dirty="0">
                <a:solidFill>
                  <a:schemeClr val="bg1"/>
                </a:solidFill>
              </a:rPr>
              <a:t>.</a:t>
            </a:r>
            <a:endParaRPr lang="en-CA" sz="3200" u="sng" dirty="0">
              <a:solidFill>
                <a:schemeClr val="bg1"/>
              </a:solidFill>
            </a:endParaRP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trips(downRight)">
                                      <p:cBhvr>
                                        <p:cTn id="13" dur="1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slide(fromLeft)">
                                      <p:cBhvr>
                                        <p:cTn id="18"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build="allAtOnce"/>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descr="G-EASTER.JPG"/>
          <p:cNvPicPr>
            <a:picLocks noChangeAspect="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6627" name="TextBox 2"/>
          <p:cNvSpPr txBox="1">
            <a:spLocks noChangeArrowheads="1"/>
          </p:cNvSpPr>
          <p:nvPr/>
        </p:nvSpPr>
        <p:spPr bwMode="auto">
          <a:xfrm>
            <a:off x="0" y="285750"/>
            <a:ext cx="9144000" cy="1754326"/>
          </a:xfrm>
          <a:prstGeom prst="rect">
            <a:avLst/>
          </a:prstGeom>
          <a:noFill/>
          <a:ln w="9525">
            <a:noFill/>
            <a:miter lim="800000"/>
            <a:headEnd/>
            <a:tailEnd/>
          </a:ln>
        </p:spPr>
        <p:txBody>
          <a:bodyPr>
            <a:spAutoFit/>
          </a:bodyPr>
          <a:lstStyle/>
          <a:p>
            <a:r>
              <a:rPr lang="en-CA" sz="3600" dirty="0"/>
              <a:t>Laissez-</a:t>
            </a:r>
            <a:r>
              <a:rPr lang="en-CA" sz="3600" dirty="0" err="1"/>
              <a:t>moi</a:t>
            </a:r>
            <a:r>
              <a:rPr lang="en-CA" sz="3600" dirty="0"/>
              <a:t> </a:t>
            </a:r>
            <a:r>
              <a:rPr lang="en-CA" sz="3600" dirty="0" err="1"/>
              <a:t>vous</a:t>
            </a:r>
            <a:r>
              <a:rPr lang="en-CA" sz="3600" dirty="0"/>
              <a:t> </a:t>
            </a:r>
            <a:r>
              <a:rPr lang="en-CA" sz="3600" dirty="0" err="1"/>
              <a:t>raconter</a:t>
            </a:r>
            <a:r>
              <a:rPr lang="en-CA" sz="3600" dirty="0"/>
              <a:t> </a:t>
            </a:r>
            <a:r>
              <a:rPr lang="en-CA" sz="3600" dirty="0" err="1"/>
              <a:t>une</a:t>
            </a:r>
            <a:r>
              <a:rPr lang="en-CA" sz="3600" dirty="0"/>
              <a:t> </a:t>
            </a:r>
            <a:r>
              <a:rPr lang="en-CA" sz="3600" dirty="0" err="1"/>
              <a:t>histoire</a:t>
            </a:r>
            <a:r>
              <a:rPr lang="en-CA" sz="3600" dirty="0"/>
              <a:t> : Le </a:t>
            </a:r>
            <a:r>
              <a:rPr lang="en-CA" sz="3600" dirty="0" err="1"/>
              <a:t>marcheur</a:t>
            </a:r>
            <a:r>
              <a:rPr lang="en-CA" sz="3600" dirty="0"/>
              <a:t> sur la </a:t>
            </a:r>
            <a:r>
              <a:rPr lang="en-CA" sz="3600" dirty="0" err="1"/>
              <a:t>corde</a:t>
            </a:r>
            <a:r>
              <a:rPr lang="en-CA" sz="3600" dirty="0"/>
              <a:t> </a:t>
            </a:r>
            <a:r>
              <a:rPr lang="en-CA" sz="3600" dirty="0" err="1"/>
              <a:t>raide</a:t>
            </a:r>
            <a:r>
              <a:rPr lang="en-CA" sz="3600" dirty="0"/>
              <a:t>. J.F. </a:t>
            </a:r>
            <a:r>
              <a:rPr lang="en-CA" sz="3600" dirty="0" err="1"/>
              <a:t>Gravelet</a:t>
            </a:r>
            <a:r>
              <a:rPr lang="en-CA" sz="3600" dirty="0"/>
              <a:t> ;  1859…</a:t>
            </a:r>
          </a:p>
        </p:txBody>
      </p:sp>
      <p:pic>
        <p:nvPicPr>
          <p:cNvPr id="26628" name="Picture 2" descr="img_gallery_wengland_08.jpg"/>
          <p:cNvPicPr>
            <a:picLocks noChangeAspect="1" noChangeArrowheads="1"/>
          </p:cNvPicPr>
          <p:nvPr/>
        </p:nvPicPr>
        <p:blipFill>
          <a:blip r:embed="rId3" cstate="print"/>
          <a:srcRect/>
          <a:stretch>
            <a:fillRect/>
          </a:stretch>
        </p:blipFill>
        <p:spPr bwMode="auto">
          <a:xfrm>
            <a:off x="1571625" y="1468438"/>
            <a:ext cx="6072188" cy="5389562"/>
          </a:xfrm>
          <a:prstGeom prst="rect">
            <a:avLst/>
          </a:prstGeom>
          <a:noFill/>
          <a:ln w="9525">
            <a:noFill/>
            <a:miter lim="800000"/>
            <a:headEnd/>
            <a:tailEnd/>
          </a:ln>
        </p:spPr>
      </p:pic>
      <p:sp>
        <p:nvSpPr>
          <p:cNvPr id="26629" name="TextBox 5"/>
          <p:cNvSpPr txBox="1">
            <a:spLocks noChangeArrowheads="1"/>
          </p:cNvSpPr>
          <p:nvPr/>
        </p:nvSpPr>
        <p:spPr bwMode="auto">
          <a:xfrm>
            <a:off x="71438" y="2325826"/>
            <a:ext cx="285750" cy="4401205"/>
          </a:xfrm>
          <a:prstGeom prst="rect">
            <a:avLst/>
          </a:prstGeom>
          <a:noFill/>
          <a:ln w="9525">
            <a:noFill/>
            <a:miter lim="800000"/>
            <a:headEnd/>
            <a:tailEnd/>
          </a:ln>
        </p:spPr>
        <p:txBody>
          <a:bodyPr wrap="square">
            <a:spAutoFit/>
          </a:bodyPr>
          <a:lstStyle/>
          <a:p>
            <a:r>
              <a:rPr lang="en-CA" sz="4000" dirty="0"/>
              <a:t>Charles</a:t>
            </a:r>
            <a:endParaRPr lang="en-CA" sz="2800" dirty="0"/>
          </a:p>
        </p:txBody>
      </p:sp>
      <p:sp>
        <p:nvSpPr>
          <p:cNvPr id="26630" name="TextBox 6"/>
          <p:cNvSpPr txBox="1">
            <a:spLocks noChangeArrowheads="1"/>
          </p:cNvSpPr>
          <p:nvPr/>
        </p:nvSpPr>
        <p:spPr bwMode="auto">
          <a:xfrm>
            <a:off x="683569" y="2325826"/>
            <a:ext cx="459432" cy="4401205"/>
          </a:xfrm>
          <a:prstGeom prst="rect">
            <a:avLst/>
          </a:prstGeom>
          <a:noFill/>
          <a:ln w="9525">
            <a:noFill/>
            <a:miter lim="800000"/>
            <a:headEnd/>
            <a:tailEnd/>
          </a:ln>
        </p:spPr>
        <p:txBody>
          <a:bodyPr wrap="square">
            <a:spAutoFit/>
          </a:bodyPr>
          <a:lstStyle/>
          <a:p>
            <a:r>
              <a:rPr lang="en-CA" sz="4000" dirty="0" err="1"/>
              <a:t>Blonden</a:t>
            </a:r>
            <a:endParaRPr lang="en-CA" sz="4000" dirty="0"/>
          </a:p>
        </p:txBody>
      </p:sp>
    </p:spTree>
  </p:cSld>
  <p:clrMapOvr>
    <a:masterClrMapping/>
  </p:clrMapOvr>
  <p:transition>
    <p:wheel spokes="2"/>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descr="G-EASTER.JPG"/>
          <p:cNvPicPr>
            <a:picLocks noChangeAspect="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6627" name="TextBox 2"/>
          <p:cNvSpPr txBox="1">
            <a:spLocks noChangeArrowheads="1"/>
          </p:cNvSpPr>
          <p:nvPr/>
        </p:nvSpPr>
        <p:spPr bwMode="auto">
          <a:xfrm>
            <a:off x="0" y="285750"/>
            <a:ext cx="5429256" cy="4401205"/>
          </a:xfrm>
          <a:prstGeom prst="rect">
            <a:avLst/>
          </a:prstGeom>
          <a:noFill/>
          <a:ln w="9525">
            <a:noFill/>
            <a:miter lim="800000"/>
            <a:headEnd/>
            <a:tailEnd/>
          </a:ln>
        </p:spPr>
        <p:txBody>
          <a:bodyPr wrap="square">
            <a:spAutoFit/>
          </a:bodyPr>
          <a:lstStyle/>
          <a:p>
            <a:r>
              <a:rPr lang="en-CA" sz="3500" dirty="0" err="1"/>
              <a:t>En</a:t>
            </a:r>
            <a:r>
              <a:rPr lang="en-CA" sz="3500" dirty="0"/>
              <a:t> 1859, Charles </a:t>
            </a:r>
            <a:r>
              <a:rPr lang="en-CA" sz="3500" dirty="0" err="1"/>
              <a:t>Blonden</a:t>
            </a:r>
            <a:r>
              <a:rPr lang="en-CA" sz="3500" dirty="0"/>
              <a:t> </a:t>
            </a:r>
            <a:r>
              <a:rPr lang="en-CA" sz="3500" dirty="0" err="1"/>
              <a:t>devint</a:t>
            </a:r>
            <a:r>
              <a:rPr lang="en-CA" sz="3500" dirty="0"/>
              <a:t> la </a:t>
            </a:r>
            <a:r>
              <a:rPr lang="en-CA" sz="3500" dirty="0" err="1"/>
              <a:t>personne</a:t>
            </a:r>
            <a:r>
              <a:rPr lang="en-CA" sz="3500" dirty="0"/>
              <a:t> la plus célèbre </a:t>
            </a:r>
            <a:r>
              <a:rPr lang="en-CA" sz="3500" dirty="0" err="1"/>
              <a:t>à</a:t>
            </a:r>
            <a:r>
              <a:rPr lang="en-CA" sz="3500" dirty="0"/>
              <a:t> traverser les chutes du Niagara. Il a </a:t>
            </a:r>
            <a:r>
              <a:rPr lang="en-CA" sz="3500" dirty="0" err="1"/>
              <a:t>traversé</a:t>
            </a:r>
            <a:r>
              <a:rPr lang="en-CA" sz="3500" dirty="0"/>
              <a:t> </a:t>
            </a:r>
            <a:r>
              <a:rPr lang="en-CA" sz="3500" dirty="0" err="1"/>
              <a:t>en</a:t>
            </a:r>
            <a:r>
              <a:rPr lang="en-CA" sz="3500" dirty="0"/>
              <a:t> </a:t>
            </a:r>
            <a:r>
              <a:rPr lang="en-CA" sz="3500" dirty="0" err="1"/>
              <a:t>poussant</a:t>
            </a:r>
            <a:r>
              <a:rPr lang="en-CA" sz="3500" dirty="0"/>
              <a:t> </a:t>
            </a:r>
            <a:r>
              <a:rPr lang="en-CA" sz="3500" dirty="0" err="1"/>
              <a:t>une</a:t>
            </a:r>
            <a:r>
              <a:rPr lang="en-CA" sz="3500" dirty="0"/>
              <a:t> </a:t>
            </a:r>
            <a:r>
              <a:rPr lang="en-CA" sz="3500" dirty="0" err="1"/>
              <a:t>brouette</a:t>
            </a:r>
            <a:r>
              <a:rPr lang="en-CA" sz="3500" dirty="0"/>
              <a:t> et </a:t>
            </a:r>
            <a:r>
              <a:rPr lang="en-CA" sz="3500" dirty="0" err="1"/>
              <a:t>même</a:t>
            </a:r>
            <a:r>
              <a:rPr lang="en-CA" sz="3500" dirty="0"/>
              <a:t> </a:t>
            </a:r>
            <a:r>
              <a:rPr lang="en-CA" sz="3500" dirty="0" err="1"/>
              <a:t>cuit</a:t>
            </a:r>
            <a:r>
              <a:rPr lang="en-CA" sz="3500" dirty="0"/>
              <a:t> </a:t>
            </a:r>
            <a:r>
              <a:rPr lang="en-CA" sz="3500" dirty="0" err="1"/>
              <a:t>une</a:t>
            </a:r>
            <a:r>
              <a:rPr lang="en-CA" sz="3500" dirty="0"/>
              <a:t> omelette dans la </a:t>
            </a:r>
            <a:r>
              <a:rPr lang="en-CA" sz="3500" dirty="0" err="1"/>
              <a:t>brouette</a:t>
            </a:r>
            <a:r>
              <a:rPr lang="en-CA" sz="3500" dirty="0"/>
              <a:t> et </a:t>
            </a:r>
            <a:r>
              <a:rPr lang="en-CA" sz="3500" dirty="0" err="1"/>
              <a:t>l’a</a:t>
            </a:r>
            <a:r>
              <a:rPr lang="en-CA" sz="3500" dirty="0"/>
              <a:t> </a:t>
            </a:r>
            <a:r>
              <a:rPr lang="en-CA" sz="3500" dirty="0" err="1"/>
              <a:t>mangée</a:t>
            </a:r>
            <a:r>
              <a:rPr lang="en-CA" sz="3500" dirty="0"/>
              <a:t> la-haut.</a:t>
            </a:r>
          </a:p>
        </p:txBody>
      </p:sp>
      <p:pic>
        <p:nvPicPr>
          <p:cNvPr id="26628" name="Picture 2" descr="img_gallery_wengland_08.jpg"/>
          <p:cNvPicPr>
            <a:picLocks noChangeAspect="1" noChangeArrowheads="1"/>
          </p:cNvPicPr>
          <p:nvPr/>
        </p:nvPicPr>
        <p:blipFill>
          <a:blip r:embed="rId3" cstate="print"/>
          <a:srcRect/>
          <a:stretch>
            <a:fillRect/>
          </a:stretch>
        </p:blipFill>
        <p:spPr bwMode="auto">
          <a:xfrm>
            <a:off x="5468816" y="1"/>
            <a:ext cx="3702332" cy="3286123"/>
          </a:xfrm>
          <a:prstGeom prst="rect">
            <a:avLst/>
          </a:prstGeom>
          <a:noFill/>
          <a:ln w="9525">
            <a:noFill/>
            <a:miter lim="800000"/>
            <a:headEnd/>
            <a:tailEnd/>
          </a:ln>
        </p:spPr>
      </p:pic>
      <p:sp>
        <p:nvSpPr>
          <p:cNvPr id="8" name="TextBox 7"/>
          <p:cNvSpPr txBox="1"/>
          <p:nvPr/>
        </p:nvSpPr>
        <p:spPr>
          <a:xfrm>
            <a:off x="0" y="3868593"/>
            <a:ext cx="9144000" cy="2862322"/>
          </a:xfrm>
          <a:prstGeom prst="rect">
            <a:avLst/>
          </a:prstGeom>
          <a:noFill/>
        </p:spPr>
        <p:txBody>
          <a:bodyPr wrap="square" rtlCol="0">
            <a:spAutoFit/>
          </a:bodyPr>
          <a:lstStyle/>
          <a:p>
            <a:endParaRPr lang="en-CA" sz="4000" dirty="0"/>
          </a:p>
          <a:p>
            <a:r>
              <a:rPr lang="en-CA" sz="3500" dirty="0" err="1"/>
              <a:t>Quand</a:t>
            </a:r>
            <a:r>
              <a:rPr lang="en-CA" sz="3500" dirty="0"/>
              <a:t> il </a:t>
            </a:r>
            <a:r>
              <a:rPr lang="en-CA" sz="3500" dirty="0" err="1"/>
              <a:t>est</a:t>
            </a:r>
            <a:r>
              <a:rPr lang="en-CA" sz="3500" dirty="0"/>
              <a:t> </a:t>
            </a:r>
            <a:r>
              <a:rPr lang="en-CA" sz="3500" dirty="0" err="1"/>
              <a:t>revenu</a:t>
            </a:r>
            <a:r>
              <a:rPr lang="en-CA" sz="3500" dirty="0"/>
              <a:t>, il a </a:t>
            </a:r>
            <a:r>
              <a:rPr lang="en-CA" sz="3500" dirty="0" err="1"/>
              <a:t>demandé</a:t>
            </a:r>
            <a:r>
              <a:rPr lang="en-CA" sz="3500" dirty="0"/>
              <a:t> </a:t>
            </a:r>
            <a:r>
              <a:rPr lang="en-CA" sz="3500" dirty="0" err="1"/>
              <a:t>à</a:t>
            </a:r>
            <a:r>
              <a:rPr lang="en-CA" sz="3500" dirty="0"/>
              <a:t> la </a:t>
            </a:r>
            <a:r>
              <a:rPr lang="en-CA" sz="3500" dirty="0" err="1"/>
              <a:t>foule</a:t>
            </a:r>
            <a:r>
              <a:rPr lang="en-CA" sz="3500" dirty="0"/>
              <a:t> </a:t>
            </a:r>
            <a:r>
              <a:rPr lang="en-CA" sz="3500" dirty="0" err="1"/>
              <a:t>si</a:t>
            </a:r>
            <a:r>
              <a:rPr lang="en-CA" sz="3500" dirty="0"/>
              <a:t> </a:t>
            </a:r>
            <a:r>
              <a:rPr lang="en-CA" sz="3500" dirty="0" err="1"/>
              <a:t>elle</a:t>
            </a:r>
            <a:r>
              <a:rPr lang="en-CA" sz="3500" dirty="0"/>
              <a:t> </a:t>
            </a:r>
            <a:r>
              <a:rPr lang="en-CA" sz="3500" dirty="0" err="1"/>
              <a:t>pensait</a:t>
            </a:r>
            <a:r>
              <a:rPr lang="en-CA" sz="3500" dirty="0"/>
              <a:t> </a:t>
            </a:r>
            <a:r>
              <a:rPr lang="en-CA" sz="3500" dirty="0" err="1"/>
              <a:t>qu’il</a:t>
            </a:r>
            <a:r>
              <a:rPr lang="en-CA" sz="3500" dirty="0"/>
              <a:t> </a:t>
            </a:r>
            <a:r>
              <a:rPr lang="en-CA" sz="3500" dirty="0" err="1"/>
              <a:t>pourrait</a:t>
            </a:r>
            <a:r>
              <a:rPr lang="en-CA" sz="3500" dirty="0"/>
              <a:t> le </a:t>
            </a:r>
            <a:r>
              <a:rPr lang="en-CA" sz="3500" dirty="0" err="1"/>
              <a:t>refaire</a:t>
            </a:r>
            <a:r>
              <a:rPr lang="en-CA" sz="3500" dirty="0"/>
              <a:t>. </a:t>
            </a:r>
            <a:r>
              <a:rPr lang="en-CA" sz="3500" dirty="0" err="1"/>
              <a:t>Ils</a:t>
            </a:r>
            <a:r>
              <a:rPr lang="en-CA" sz="3500" dirty="0"/>
              <a:t> </a:t>
            </a:r>
            <a:r>
              <a:rPr lang="en-CA" sz="3500" dirty="0" err="1"/>
              <a:t>ont</a:t>
            </a:r>
            <a:r>
              <a:rPr lang="en-CA" sz="3500" dirty="0"/>
              <a:t> </a:t>
            </a:r>
            <a:r>
              <a:rPr lang="en-CA" sz="3500" dirty="0" err="1"/>
              <a:t>tous</a:t>
            </a:r>
            <a:r>
              <a:rPr lang="en-CA" sz="3500" dirty="0"/>
              <a:t> </a:t>
            </a:r>
            <a:r>
              <a:rPr lang="en-CA" sz="3500" dirty="0" err="1"/>
              <a:t>dit</a:t>
            </a:r>
            <a:r>
              <a:rPr lang="en-CA" sz="3500" dirty="0"/>
              <a:t> </a:t>
            </a:r>
            <a:r>
              <a:rPr lang="en-CA" sz="3500" dirty="0" err="1"/>
              <a:t>oui</a:t>
            </a:r>
            <a:r>
              <a:rPr lang="en-CA" sz="3500" dirty="0"/>
              <a:t>, </a:t>
            </a:r>
            <a:r>
              <a:rPr lang="en-CA" sz="3500" dirty="0" err="1"/>
              <a:t>oui</a:t>
            </a:r>
            <a:r>
              <a:rPr lang="en-CA" sz="3500" dirty="0"/>
              <a:t> ! </a:t>
            </a:r>
            <a:r>
              <a:rPr lang="en-CA" sz="3500" dirty="0" err="1"/>
              <a:t>Puis</a:t>
            </a:r>
            <a:r>
              <a:rPr lang="en-CA" sz="3500" dirty="0"/>
              <a:t> il </a:t>
            </a:r>
            <a:r>
              <a:rPr lang="en-CA" sz="3500" dirty="0" err="1"/>
              <a:t>leur</a:t>
            </a:r>
            <a:r>
              <a:rPr lang="en-CA" sz="3500" dirty="0"/>
              <a:t> a </a:t>
            </a:r>
            <a:r>
              <a:rPr lang="en-CA" sz="3500" dirty="0" err="1"/>
              <a:t>demandé</a:t>
            </a:r>
            <a:r>
              <a:rPr lang="en-CA" sz="3500" dirty="0"/>
              <a:t> </a:t>
            </a:r>
            <a:r>
              <a:rPr lang="en-CA" sz="3500" dirty="0" err="1"/>
              <a:t>s’ils</a:t>
            </a:r>
            <a:r>
              <a:rPr lang="en-CA" sz="3500" dirty="0"/>
              <a:t> </a:t>
            </a:r>
            <a:r>
              <a:rPr lang="en-CA" sz="3500" dirty="0" err="1"/>
              <a:t>pensaient</a:t>
            </a:r>
            <a:r>
              <a:rPr lang="en-CA" sz="3500" dirty="0"/>
              <a:t> </a:t>
            </a:r>
            <a:r>
              <a:rPr lang="en-CA" sz="3500" dirty="0" err="1"/>
              <a:t>qu’il</a:t>
            </a:r>
            <a:r>
              <a:rPr lang="en-CA" sz="3500" dirty="0"/>
              <a:t> </a:t>
            </a:r>
            <a:r>
              <a:rPr lang="en-CA" sz="3500" dirty="0" err="1"/>
              <a:t>pouvait</a:t>
            </a:r>
            <a:r>
              <a:rPr lang="en-CA" sz="3500" dirty="0"/>
              <a:t> le faire avec</a:t>
            </a:r>
          </a:p>
        </p:txBody>
      </p:sp>
    </p:spTree>
  </p:cSld>
  <p:clrMapOvr>
    <a:masterClrMapping/>
  </p:clrMapOvr>
  <p:transition>
    <p:pull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descr="G-EASTER.JPG"/>
          <p:cNvPicPr>
            <a:picLocks noChangeAspect="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26628" name="Picture 2" descr="img_gallery_wengland_08.jpg"/>
          <p:cNvPicPr>
            <a:picLocks noChangeAspect="1" noChangeArrowheads="1"/>
          </p:cNvPicPr>
          <p:nvPr/>
        </p:nvPicPr>
        <p:blipFill>
          <a:blip r:embed="rId3" cstate="print"/>
          <a:srcRect/>
          <a:stretch>
            <a:fillRect/>
          </a:stretch>
        </p:blipFill>
        <p:spPr bwMode="auto">
          <a:xfrm>
            <a:off x="5500683" y="0"/>
            <a:ext cx="3643317" cy="3233741"/>
          </a:xfrm>
          <a:prstGeom prst="rect">
            <a:avLst/>
          </a:prstGeom>
          <a:noFill/>
          <a:ln w="9525">
            <a:noFill/>
            <a:miter lim="800000"/>
            <a:headEnd/>
            <a:tailEnd/>
          </a:ln>
        </p:spPr>
      </p:pic>
      <p:sp>
        <p:nvSpPr>
          <p:cNvPr id="7" name="TextBox 6"/>
          <p:cNvSpPr txBox="1"/>
          <p:nvPr/>
        </p:nvSpPr>
        <p:spPr>
          <a:xfrm>
            <a:off x="0" y="214290"/>
            <a:ext cx="5652120" cy="3323987"/>
          </a:xfrm>
          <a:prstGeom prst="rect">
            <a:avLst/>
          </a:prstGeom>
          <a:noFill/>
        </p:spPr>
        <p:txBody>
          <a:bodyPr wrap="square" rtlCol="0">
            <a:spAutoFit/>
          </a:bodyPr>
          <a:lstStyle/>
          <a:p>
            <a:r>
              <a:rPr lang="en-CA" sz="3500" dirty="0" err="1"/>
              <a:t>quelqu’un</a:t>
            </a:r>
            <a:r>
              <a:rPr lang="en-CA" sz="3500" dirty="0"/>
              <a:t> dans la </a:t>
            </a:r>
            <a:r>
              <a:rPr lang="en-CA" sz="3500" dirty="0" err="1"/>
              <a:t>brouette</a:t>
            </a:r>
            <a:r>
              <a:rPr lang="en-CA" sz="3500" dirty="0"/>
              <a:t>. Encore </a:t>
            </a:r>
            <a:r>
              <a:rPr lang="en-CA" sz="3500" dirty="0" err="1"/>
              <a:t>une</a:t>
            </a:r>
            <a:r>
              <a:rPr lang="en-CA" sz="3500" dirty="0"/>
              <a:t> </a:t>
            </a:r>
            <a:r>
              <a:rPr lang="en-CA" sz="3500" dirty="0" err="1"/>
              <a:t>fois</a:t>
            </a:r>
            <a:r>
              <a:rPr lang="en-CA" sz="3500" dirty="0"/>
              <a:t>, </a:t>
            </a:r>
            <a:r>
              <a:rPr lang="en-CA" sz="3500" dirty="0" err="1"/>
              <a:t>ils</a:t>
            </a:r>
            <a:r>
              <a:rPr lang="en-CA" sz="3500" dirty="0"/>
              <a:t> </a:t>
            </a:r>
            <a:r>
              <a:rPr lang="en-CA" sz="3500" dirty="0" err="1"/>
              <a:t>ont</a:t>
            </a:r>
            <a:r>
              <a:rPr lang="en-CA" sz="3500" dirty="0"/>
              <a:t> </a:t>
            </a:r>
            <a:r>
              <a:rPr lang="en-CA" sz="3500" dirty="0" err="1"/>
              <a:t>crié</a:t>
            </a:r>
            <a:r>
              <a:rPr lang="en-CA" sz="3500" dirty="0"/>
              <a:t> </a:t>
            </a:r>
            <a:r>
              <a:rPr lang="en-CA" sz="3500" dirty="0" err="1"/>
              <a:t>oui</a:t>
            </a:r>
            <a:r>
              <a:rPr lang="en-CA" sz="3500" dirty="0"/>
              <a:t>, </a:t>
            </a:r>
            <a:r>
              <a:rPr lang="en-CA" sz="3500" dirty="0" err="1"/>
              <a:t>oui</a:t>
            </a:r>
            <a:r>
              <a:rPr lang="en-CA" sz="3500" dirty="0"/>
              <a:t> ! A </a:t>
            </a:r>
            <a:r>
              <a:rPr lang="en-CA" sz="3500" dirty="0" err="1"/>
              <a:t>ce</a:t>
            </a:r>
            <a:r>
              <a:rPr lang="en-CA" sz="3500" dirty="0"/>
              <a:t> moment-</a:t>
            </a:r>
            <a:r>
              <a:rPr lang="en-CA" sz="3500" dirty="0" err="1"/>
              <a:t>là</a:t>
            </a:r>
            <a:r>
              <a:rPr lang="en-CA" sz="3500" dirty="0"/>
              <a:t>, il a </a:t>
            </a:r>
            <a:r>
              <a:rPr lang="en-CA" sz="3500" dirty="0" err="1"/>
              <a:t>demandé</a:t>
            </a:r>
            <a:r>
              <a:rPr lang="en-CA" sz="3500" dirty="0"/>
              <a:t> un </a:t>
            </a:r>
            <a:r>
              <a:rPr lang="en-CA" sz="3500" dirty="0" err="1"/>
              <a:t>volontaire</a:t>
            </a:r>
            <a:r>
              <a:rPr lang="en-CA" sz="3500" dirty="0"/>
              <a:t> pour </a:t>
            </a:r>
            <a:r>
              <a:rPr lang="en-CA" sz="3500" dirty="0" err="1"/>
              <a:t>monter</a:t>
            </a:r>
            <a:r>
              <a:rPr lang="en-CA" sz="3500" dirty="0"/>
              <a:t> dans </a:t>
            </a:r>
            <a:r>
              <a:rPr lang="en-CA" sz="3500" dirty="0" err="1"/>
              <a:t>sa</a:t>
            </a:r>
            <a:r>
              <a:rPr lang="en-CA" sz="3500" dirty="0"/>
              <a:t> </a:t>
            </a:r>
            <a:r>
              <a:rPr lang="en-CA" sz="3500" dirty="0" err="1"/>
              <a:t>brouette</a:t>
            </a:r>
            <a:r>
              <a:rPr lang="en-CA" sz="3500" dirty="0"/>
              <a:t> </a:t>
            </a:r>
          </a:p>
        </p:txBody>
      </p:sp>
      <p:sp>
        <p:nvSpPr>
          <p:cNvPr id="8" name="TextBox 7"/>
          <p:cNvSpPr txBox="1"/>
          <p:nvPr/>
        </p:nvSpPr>
        <p:spPr>
          <a:xfrm>
            <a:off x="0" y="3357562"/>
            <a:ext cx="9144000" cy="1785104"/>
          </a:xfrm>
          <a:prstGeom prst="rect">
            <a:avLst/>
          </a:prstGeom>
          <a:noFill/>
        </p:spPr>
        <p:txBody>
          <a:bodyPr wrap="square" rtlCol="0">
            <a:spAutoFit/>
          </a:bodyPr>
          <a:lstStyle/>
          <a:p>
            <a:r>
              <a:rPr lang="en-CA" sz="4000" dirty="0"/>
              <a:t> </a:t>
            </a:r>
          </a:p>
          <a:p>
            <a:r>
              <a:rPr lang="en-CA" sz="3500" dirty="0" err="1"/>
              <a:t>Là</a:t>
            </a:r>
            <a:r>
              <a:rPr lang="en-CA" sz="3500" dirty="0"/>
              <a:t>, </a:t>
            </a:r>
            <a:r>
              <a:rPr lang="en-CA" sz="3500" dirty="0" err="1"/>
              <a:t>personne</a:t>
            </a:r>
            <a:r>
              <a:rPr lang="en-CA" sz="3500" dirty="0"/>
              <a:t> ne </a:t>
            </a:r>
            <a:r>
              <a:rPr lang="en-CA" sz="3500" dirty="0" err="1"/>
              <a:t>s’est</a:t>
            </a:r>
            <a:r>
              <a:rPr lang="en-CA" sz="3500" dirty="0"/>
              <a:t> </a:t>
            </a:r>
            <a:r>
              <a:rPr lang="en-CA" sz="3500" dirty="0" err="1"/>
              <a:t>porté</a:t>
            </a:r>
            <a:r>
              <a:rPr lang="en-CA" sz="3500" dirty="0"/>
              <a:t> </a:t>
            </a:r>
            <a:r>
              <a:rPr lang="en-CA" sz="3500" dirty="0" err="1"/>
              <a:t>volontaire</a:t>
            </a:r>
            <a:r>
              <a:rPr lang="en-CA" sz="3500" dirty="0"/>
              <a:t> pour </a:t>
            </a:r>
            <a:r>
              <a:rPr lang="en-CA" sz="3500" dirty="0" err="1"/>
              <a:t>mettre</a:t>
            </a:r>
            <a:r>
              <a:rPr lang="en-CA" sz="3500" dirty="0"/>
              <a:t> </a:t>
            </a:r>
            <a:r>
              <a:rPr lang="en-CA" sz="3500" dirty="0" err="1"/>
              <a:t>sa</a:t>
            </a:r>
            <a:r>
              <a:rPr lang="en-CA" sz="3500" dirty="0"/>
              <a:t> vie entre </a:t>
            </a:r>
            <a:r>
              <a:rPr lang="en-CA" sz="3500" dirty="0" err="1"/>
              <a:t>ses</a:t>
            </a:r>
            <a:r>
              <a:rPr lang="en-CA" sz="3500" dirty="0"/>
              <a:t> mains !</a:t>
            </a:r>
          </a:p>
        </p:txBody>
      </p:sp>
    </p:spTree>
  </p:cSld>
  <p:clrMapOvr>
    <a:masterClrMapping/>
  </p:clrMapOvr>
  <p:transition>
    <p:split orient="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descr="G-EASTER.JPG"/>
          <p:cNvPicPr>
            <a:picLocks noChangeAspect="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26628" name="Picture 2" descr="img_gallery_wengland_08.jpg"/>
          <p:cNvPicPr>
            <a:picLocks noChangeAspect="1" noChangeArrowheads="1"/>
          </p:cNvPicPr>
          <p:nvPr/>
        </p:nvPicPr>
        <p:blipFill>
          <a:blip r:embed="rId3" cstate="print"/>
          <a:srcRect/>
          <a:stretch>
            <a:fillRect/>
          </a:stretch>
        </p:blipFill>
        <p:spPr bwMode="auto">
          <a:xfrm>
            <a:off x="5500683" y="0"/>
            <a:ext cx="3643317" cy="3233741"/>
          </a:xfrm>
          <a:prstGeom prst="rect">
            <a:avLst/>
          </a:prstGeom>
          <a:noFill/>
          <a:ln w="9525">
            <a:noFill/>
            <a:miter lim="800000"/>
            <a:headEnd/>
            <a:tailEnd/>
          </a:ln>
        </p:spPr>
      </p:pic>
      <p:sp>
        <p:nvSpPr>
          <p:cNvPr id="7" name="TextBox 6"/>
          <p:cNvSpPr txBox="1"/>
          <p:nvPr/>
        </p:nvSpPr>
        <p:spPr>
          <a:xfrm>
            <a:off x="0" y="214290"/>
            <a:ext cx="5500694" cy="3170099"/>
          </a:xfrm>
          <a:prstGeom prst="rect">
            <a:avLst/>
          </a:prstGeom>
          <a:noFill/>
        </p:spPr>
        <p:txBody>
          <a:bodyPr wrap="square" rtlCol="0">
            <a:spAutoFit/>
          </a:bodyPr>
          <a:lstStyle/>
          <a:p>
            <a:r>
              <a:rPr lang="en-CA" sz="4000" dirty="0" err="1"/>
              <a:t>Vous</a:t>
            </a:r>
            <a:r>
              <a:rPr lang="en-CA" sz="4000" dirty="0"/>
              <a:t> </a:t>
            </a:r>
            <a:r>
              <a:rPr lang="en-CA" sz="4000" dirty="0" err="1"/>
              <a:t>voyez</a:t>
            </a:r>
            <a:r>
              <a:rPr lang="en-CA" sz="4000" dirty="0"/>
              <a:t>, </a:t>
            </a:r>
            <a:r>
              <a:rPr lang="en-CA" sz="4000" dirty="0" err="1"/>
              <a:t>mes</a:t>
            </a:r>
            <a:r>
              <a:rPr lang="en-CA" sz="4000" dirty="0"/>
              <a:t> </a:t>
            </a:r>
            <a:r>
              <a:rPr lang="en-CA" sz="4000" dirty="0" err="1"/>
              <a:t>amis</a:t>
            </a:r>
            <a:r>
              <a:rPr lang="en-CA" sz="4000" dirty="0"/>
              <a:t>, </a:t>
            </a:r>
            <a:r>
              <a:rPr lang="en-CA" sz="4000" dirty="0" err="1"/>
              <a:t>ils</a:t>
            </a:r>
            <a:r>
              <a:rPr lang="en-CA" sz="4000" dirty="0"/>
              <a:t> </a:t>
            </a:r>
            <a:r>
              <a:rPr lang="en-CA" sz="4000" dirty="0" err="1"/>
              <a:t>croyaient</a:t>
            </a:r>
            <a:r>
              <a:rPr lang="en-CA" sz="4000" dirty="0"/>
              <a:t> </a:t>
            </a:r>
            <a:r>
              <a:rPr lang="en-CA" sz="4000" dirty="0" err="1"/>
              <a:t>tous</a:t>
            </a:r>
            <a:r>
              <a:rPr lang="en-CA" sz="4000" dirty="0"/>
              <a:t> </a:t>
            </a:r>
            <a:r>
              <a:rPr lang="en-CA" sz="4000" dirty="0" err="1"/>
              <a:t>qu’il</a:t>
            </a:r>
            <a:r>
              <a:rPr lang="en-CA" sz="4000" dirty="0"/>
              <a:t> </a:t>
            </a:r>
            <a:r>
              <a:rPr lang="en-CA" sz="4000" dirty="0" err="1"/>
              <a:t>pouvait</a:t>
            </a:r>
            <a:r>
              <a:rPr lang="en-CA" sz="4000" dirty="0"/>
              <a:t> le faire. </a:t>
            </a:r>
            <a:r>
              <a:rPr lang="en-CA" sz="4000" dirty="0" err="1"/>
              <a:t>Mais</a:t>
            </a:r>
            <a:r>
              <a:rPr lang="en-CA" sz="4000" dirty="0"/>
              <a:t> </a:t>
            </a:r>
            <a:r>
              <a:rPr lang="en-CA" sz="4000" dirty="0" err="1"/>
              <a:t>ils</a:t>
            </a:r>
            <a:r>
              <a:rPr lang="en-CA" sz="4000" dirty="0"/>
              <a:t> </a:t>
            </a:r>
            <a:r>
              <a:rPr lang="en-CA" sz="4000" dirty="0" err="1"/>
              <a:t>n’avaient</a:t>
            </a:r>
            <a:r>
              <a:rPr lang="en-CA" sz="4000" dirty="0"/>
              <a:t> pas la </a:t>
            </a:r>
            <a:r>
              <a:rPr lang="en-CA" sz="4000" dirty="0" err="1"/>
              <a:t>foi</a:t>
            </a:r>
            <a:r>
              <a:rPr lang="en-CA" sz="4000" dirty="0"/>
              <a:t> de </a:t>
            </a:r>
            <a:r>
              <a:rPr lang="en-CA" sz="4000" dirty="0" err="1"/>
              <a:t>croire</a:t>
            </a:r>
            <a:r>
              <a:rPr lang="en-CA" sz="4000" dirty="0"/>
              <a:t> </a:t>
            </a:r>
            <a:r>
              <a:rPr lang="en-CA" sz="4000" dirty="0" err="1"/>
              <a:t>qu’ils</a:t>
            </a:r>
            <a:r>
              <a:rPr lang="en-CA" sz="4000" dirty="0"/>
              <a:t> </a:t>
            </a:r>
            <a:r>
              <a:rPr lang="en-CA" sz="4000" dirty="0" err="1"/>
              <a:t>pouvaient</a:t>
            </a:r>
            <a:r>
              <a:rPr lang="en-CA" sz="4000" dirty="0"/>
              <a:t> </a:t>
            </a:r>
          </a:p>
        </p:txBody>
      </p:sp>
      <p:sp>
        <p:nvSpPr>
          <p:cNvPr id="8" name="TextBox 7"/>
          <p:cNvSpPr txBox="1"/>
          <p:nvPr/>
        </p:nvSpPr>
        <p:spPr>
          <a:xfrm>
            <a:off x="0" y="3357562"/>
            <a:ext cx="9144000" cy="1323439"/>
          </a:xfrm>
          <a:prstGeom prst="rect">
            <a:avLst/>
          </a:prstGeom>
          <a:noFill/>
        </p:spPr>
        <p:txBody>
          <a:bodyPr wrap="square" rtlCol="0">
            <a:spAutoFit/>
          </a:bodyPr>
          <a:lstStyle/>
          <a:p>
            <a:r>
              <a:rPr lang="en-CA" sz="4000" dirty="0" err="1"/>
              <a:t>lui</a:t>
            </a:r>
            <a:r>
              <a:rPr lang="en-CA" sz="4000" dirty="0"/>
              <a:t> </a:t>
            </a:r>
            <a:r>
              <a:rPr lang="en-CA" sz="4000" dirty="0" err="1"/>
              <a:t>confier</a:t>
            </a:r>
            <a:r>
              <a:rPr lang="en-CA" sz="4000" dirty="0"/>
              <a:t> </a:t>
            </a:r>
            <a:r>
              <a:rPr lang="en-CA" sz="4000" dirty="0" err="1"/>
              <a:t>leur</a:t>
            </a:r>
            <a:r>
              <a:rPr lang="en-CA" sz="4000" dirty="0"/>
              <a:t> vie, bien </a:t>
            </a:r>
            <a:r>
              <a:rPr lang="en-CA" sz="4000" dirty="0" err="1"/>
              <a:t>qu’il</a:t>
            </a:r>
            <a:r>
              <a:rPr lang="en-CA" sz="4000" dirty="0"/>
              <a:t> ait </a:t>
            </a:r>
            <a:r>
              <a:rPr lang="en-CA" sz="4000" dirty="0" err="1"/>
              <a:t>prouvé</a:t>
            </a:r>
            <a:r>
              <a:rPr lang="en-CA" sz="4000" dirty="0"/>
              <a:t> </a:t>
            </a:r>
            <a:r>
              <a:rPr lang="en-CA" sz="4000" dirty="0" err="1"/>
              <a:t>qu’il</a:t>
            </a:r>
            <a:r>
              <a:rPr lang="en-CA" sz="4000" dirty="0"/>
              <a:t> </a:t>
            </a:r>
            <a:r>
              <a:rPr lang="en-CA" sz="4000" dirty="0" err="1"/>
              <a:t>en</a:t>
            </a:r>
            <a:r>
              <a:rPr lang="en-CA" sz="4000" dirty="0"/>
              <a:t> </a:t>
            </a:r>
            <a:r>
              <a:rPr lang="en-CA" sz="4000" dirty="0" err="1"/>
              <a:t>était</a:t>
            </a:r>
            <a:r>
              <a:rPr lang="en-CA" sz="4000" dirty="0"/>
              <a:t> capable.</a:t>
            </a:r>
          </a:p>
        </p:txBody>
      </p:sp>
      <p:sp>
        <p:nvSpPr>
          <p:cNvPr id="6" name="TextBox 5"/>
          <p:cNvSpPr txBox="1"/>
          <p:nvPr/>
        </p:nvSpPr>
        <p:spPr>
          <a:xfrm>
            <a:off x="214282" y="5072074"/>
            <a:ext cx="8643998" cy="1938992"/>
          </a:xfrm>
          <a:prstGeom prst="rect">
            <a:avLst/>
          </a:prstGeom>
          <a:noFill/>
        </p:spPr>
        <p:txBody>
          <a:bodyPr wrap="square" rtlCol="0">
            <a:spAutoFit/>
          </a:bodyPr>
          <a:lstStyle/>
          <a:p>
            <a:r>
              <a:rPr lang="en-CA" sz="4000" dirty="0"/>
              <a:t>Il </a:t>
            </a:r>
            <a:r>
              <a:rPr lang="en-CA" sz="4000" dirty="0" err="1"/>
              <a:t>en</a:t>
            </a:r>
            <a:r>
              <a:rPr lang="en-CA" sz="4000" dirty="0"/>
              <a:t> </a:t>
            </a:r>
            <a:r>
              <a:rPr lang="en-CA" sz="4000" dirty="0" err="1"/>
              <a:t>est</a:t>
            </a:r>
            <a:r>
              <a:rPr lang="en-CA" sz="4000" dirty="0"/>
              <a:t> de </a:t>
            </a:r>
            <a:r>
              <a:rPr lang="en-CA" sz="4000" dirty="0" err="1"/>
              <a:t>même</a:t>
            </a:r>
            <a:r>
              <a:rPr lang="en-CA" sz="4000" dirty="0"/>
              <a:t>, </a:t>
            </a:r>
            <a:r>
              <a:rPr lang="en-CA" sz="4000" dirty="0" err="1"/>
              <a:t>mes</a:t>
            </a:r>
            <a:r>
              <a:rPr lang="en-CA" sz="4000" dirty="0"/>
              <a:t> </a:t>
            </a:r>
            <a:r>
              <a:rPr lang="en-CA" sz="4000" dirty="0" err="1"/>
              <a:t>amis</a:t>
            </a:r>
            <a:r>
              <a:rPr lang="en-CA" sz="4000" dirty="0"/>
              <a:t>,  avec la </a:t>
            </a:r>
            <a:r>
              <a:rPr lang="en-CA" sz="4000" dirty="0" err="1"/>
              <a:t>foi</a:t>
            </a:r>
            <a:r>
              <a:rPr lang="en-CA" sz="4000" dirty="0"/>
              <a:t> et la </a:t>
            </a:r>
            <a:r>
              <a:rPr lang="en-CA" sz="4000" dirty="0" err="1"/>
              <a:t>croyance</a:t>
            </a:r>
            <a:r>
              <a:rPr lang="en-CA" sz="4000" dirty="0"/>
              <a:t> dans le sacrifice de </a:t>
            </a:r>
            <a:r>
              <a:rPr lang="en-CA" sz="4000" dirty="0" err="1"/>
              <a:t>Jésus</a:t>
            </a:r>
            <a:r>
              <a:rPr lang="en-CA" sz="4000" dirty="0"/>
              <a:t>… </a:t>
            </a:r>
          </a:p>
        </p:txBody>
      </p:sp>
    </p:spTree>
  </p:cSld>
  <p:clrMapOvr>
    <a:masterClrMapping/>
  </p:clrMapOvr>
  <p:transition>
    <p:split dir="in"/>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FIRE.JPG"/>
          <p:cNvPicPr>
            <a:picLocks noChangeAspect="1"/>
          </p:cNvPicPr>
          <p:nvPr/>
        </p:nvPicPr>
        <p:blipFill>
          <a:blip r:embed="rId2" cstate="print">
            <a:duotone>
              <a:prstClr val="black"/>
              <a:srgbClr val="FF33CC">
                <a:tint val="45000"/>
                <a:satMod val="400000"/>
              </a:srgbClr>
            </a:duotone>
            <a:lum bright="20000"/>
          </a:blip>
          <a:stretch>
            <a:fillRect/>
          </a:stretch>
        </p:blipFill>
        <p:spPr>
          <a:xfrm>
            <a:off x="0" y="0"/>
            <a:ext cx="9144000" cy="6858000"/>
          </a:xfrm>
          <a:prstGeom prst="rect">
            <a:avLst/>
          </a:prstGeom>
        </p:spPr>
      </p:pic>
      <p:sp>
        <p:nvSpPr>
          <p:cNvPr id="27651" name="TextBox 2"/>
          <p:cNvSpPr txBox="1">
            <a:spLocks noChangeArrowheads="1"/>
          </p:cNvSpPr>
          <p:nvPr/>
        </p:nvSpPr>
        <p:spPr bwMode="auto">
          <a:xfrm>
            <a:off x="0" y="214313"/>
            <a:ext cx="9144000" cy="1938992"/>
          </a:xfrm>
          <a:prstGeom prst="rect">
            <a:avLst/>
          </a:prstGeom>
          <a:noFill/>
          <a:ln w="9525">
            <a:noFill/>
            <a:miter lim="800000"/>
            <a:headEnd/>
            <a:tailEnd/>
          </a:ln>
        </p:spPr>
        <p:txBody>
          <a:bodyPr>
            <a:spAutoFit/>
          </a:bodyPr>
          <a:lstStyle/>
          <a:p>
            <a:r>
              <a:rPr lang="en-CA" sz="4000" dirty="0">
                <a:solidFill>
                  <a:schemeClr val="bg1"/>
                </a:solidFill>
              </a:rPr>
              <a:t>La </a:t>
            </a:r>
            <a:r>
              <a:rPr lang="en-CA" sz="4000" dirty="0" err="1">
                <a:solidFill>
                  <a:schemeClr val="bg1"/>
                </a:solidFill>
              </a:rPr>
              <a:t>foi</a:t>
            </a:r>
            <a:r>
              <a:rPr lang="en-CA" sz="4000" dirty="0">
                <a:solidFill>
                  <a:schemeClr val="bg1"/>
                </a:solidFill>
              </a:rPr>
              <a:t>, </a:t>
            </a:r>
            <a:r>
              <a:rPr lang="en-CA" sz="4000" dirty="0" err="1">
                <a:solidFill>
                  <a:schemeClr val="bg1"/>
                </a:solidFill>
              </a:rPr>
              <a:t>donc</a:t>
            </a:r>
            <a:r>
              <a:rPr lang="en-CA" sz="4000" dirty="0">
                <a:solidFill>
                  <a:schemeClr val="bg1"/>
                </a:solidFill>
              </a:rPr>
              <a:t>, </a:t>
            </a:r>
            <a:r>
              <a:rPr lang="en-CA" sz="4000" dirty="0" err="1">
                <a:solidFill>
                  <a:schemeClr val="bg1"/>
                </a:solidFill>
              </a:rPr>
              <a:t>c’est</a:t>
            </a:r>
            <a:r>
              <a:rPr lang="en-CA" sz="4000" dirty="0">
                <a:solidFill>
                  <a:schemeClr val="bg1"/>
                </a:solidFill>
              </a:rPr>
              <a:t> </a:t>
            </a:r>
            <a:r>
              <a:rPr lang="en-CA" sz="4000" dirty="0" err="1">
                <a:solidFill>
                  <a:schemeClr val="bg1"/>
                </a:solidFill>
              </a:rPr>
              <a:t>croire</a:t>
            </a:r>
            <a:r>
              <a:rPr lang="en-CA" sz="4000" dirty="0">
                <a:solidFill>
                  <a:schemeClr val="bg1"/>
                </a:solidFill>
              </a:rPr>
              <a:t> et </a:t>
            </a:r>
            <a:r>
              <a:rPr lang="en-CA" sz="4000" dirty="0" err="1">
                <a:solidFill>
                  <a:schemeClr val="bg1"/>
                </a:solidFill>
              </a:rPr>
              <a:t>confier</a:t>
            </a:r>
            <a:r>
              <a:rPr lang="en-CA" sz="4000" dirty="0">
                <a:solidFill>
                  <a:schemeClr val="bg1"/>
                </a:solidFill>
              </a:rPr>
              <a:t> </a:t>
            </a:r>
            <a:r>
              <a:rPr lang="en-CA" sz="4000" dirty="0" err="1">
                <a:solidFill>
                  <a:schemeClr val="bg1"/>
                </a:solidFill>
              </a:rPr>
              <a:t>sa</a:t>
            </a:r>
            <a:r>
              <a:rPr lang="en-CA" sz="4000" dirty="0">
                <a:solidFill>
                  <a:schemeClr val="bg1"/>
                </a:solidFill>
              </a:rPr>
              <a:t> vie </a:t>
            </a:r>
            <a:r>
              <a:rPr lang="en-CA" sz="4000" dirty="0" err="1">
                <a:solidFill>
                  <a:schemeClr val="bg1"/>
                </a:solidFill>
              </a:rPr>
              <a:t>à</a:t>
            </a:r>
            <a:r>
              <a:rPr lang="en-CA" sz="4000" dirty="0">
                <a:solidFill>
                  <a:schemeClr val="bg1"/>
                </a:solidFill>
              </a:rPr>
              <a:t> Dieu. </a:t>
            </a:r>
            <a:r>
              <a:rPr lang="en-CA" sz="4000" dirty="0" err="1">
                <a:solidFill>
                  <a:schemeClr val="bg1"/>
                </a:solidFill>
              </a:rPr>
              <a:t>Votre</a:t>
            </a:r>
            <a:r>
              <a:rPr lang="en-CA" sz="4000" dirty="0">
                <a:solidFill>
                  <a:schemeClr val="bg1"/>
                </a:solidFill>
              </a:rPr>
              <a:t> </a:t>
            </a:r>
            <a:r>
              <a:rPr lang="en-CA" sz="4000" dirty="0" err="1">
                <a:solidFill>
                  <a:schemeClr val="bg1"/>
                </a:solidFill>
              </a:rPr>
              <a:t>choix</a:t>
            </a:r>
            <a:r>
              <a:rPr lang="en-CA" sz="4000" dirty="0">
                <a:solidFill>
                  <a:schemeClr val="bg1"/>
                </a:solidFill>
              </a:rPr>
              <a:t> </a:t>
            </a:r>
            <a:r>
              <a:rPr lang="en-CA" sz="4000" dirty="0" err="1">
                <a:solidFill>
                  <a:schemeClr val="bg1"/>
                </a:solidFill>
              </a:rPr>
              <a:t>d’exercer</a:t>
            </a:r>
            <a:r>
              <a:rPr lang="en-CA" sz="4000" dirty="0">
                <a:solidFill>
                  <a:schemeClr val="bg1"/>
                </a:solidFill>
              </a:rPr>
              <a:t> la </a:t>
            </a:r>
            <a:r>
              <a:rPr lang="en-CA" sz="4000" dirty="0" err="1">
                <a:solidFill>
                  <a:schemeClr val="bg1"/>
                </a:solidFill>
              </a:rPr>
              <a:t>foi</a:t>
            </a:r>
            <a:r>
              <a:rPr lang="en-CA" sz="4000" dirty="0">
                <a:solidFill>
                  <a:schemeClr val="bg1"/>
                </a:solidFill>
              </a:rPr>
              <a:t> determine </a:t>
            </a:r>
            <a:r>
              <a:rPr lang="en-CA" sz="4000" dirty="0" err="1">
                <a:solidFill>
                  <a:schemeClr val="bg1"/>
                </a:solidFill>
              </a:rPr>
              <a:t>votre</a:t>
            </a:r>
            <a:r>
              <a:rPr lang="en-CA" sz="4000" dirty="0">
                <a:solidFill>
                  <a:schemeClr val="bg1"/>
                </a:solidFill>
              </a:rPr>
              <a:t> </a:t>
            </a:r>
            <a:r>
              <a:rPr lang="en-CA" sz="4000" dirty="0" err="1">
                <a:solidFill>
                  <a:schemeClr val="bg1"/>
                </a:solidFill>
              </a:rPr>
              <a:t>destin</a:t>
            </a:r>
            <a:r>
              <a:rPr lang="en-CA" sz="4000" dirty="0">
                <a:solidFill>
                  <a:schemeClr val="bg1"/>
                </a:solidFill>
              </a:rPr>
              <a:t>. </a:t>
            </a:r>
          </a:p>
        </p:txBody>
      </p:sp>
      <p:sp>
        <p:nvSpPr>
          <p:cNvPr id="4" name="TextBox 3"/>
          <p:cNvSpPr txBox="1"/>
          <p:nvPr/>
        </p:nvSpPr>
        <p:spPr>
          <a:xfrm>
            <a:off x="0" y="2500306"/>
            <a:ext cx="9144000" cy="3970318"/>
          </a:xfrm>
          <a:prstGeom prst="rect">
            <a:avLst/>
          </a:prstGeom>
          <a:noFill/>
        </p:spPr>
        <p:txBody>
          <a:bodyPr>
            <a:spAutoFit/>
          </a:bodyPr>
          <a:lstStyle/>
          <a:p>
            <a:pPr>
              <a:defRPr/>
            </a:pPr>
            <a:r>
              <a:rPr lang="en-CA" sz="3600" dirty="0" err="1">
                <a:solidFill>
                  <a:schemeClr val="bg1"/>
                </a:solidFill>
              </a:rPr>
              <a:t>L’Evangile</a:t>
            </a:r>
            <a:r>
              <a:rPr lang="en-CA" sz="3600" dirty="0">
                <a:solidFill>
                  <a:schemeClr val="bg1"/>
                </a:solidFill>
              </a:rPr>
              <a:t> nous </a:t>
            </a:r>
            <a:r>
              <a:rPr lang="en-CA" sz="3600" dirty="0" err="1">
                <a:solidFill>
                  <a:schemeClr val="bg1"/>
                </a:solidFill>
              </a:rPr>
              <a:t>montre</a:t>
            </a:r>
            <a:r>
              <a:rPr lang="en-CA" sz="3600" dirty="0">
                <a:solidFill>
                  <a:schemeClr val="bg1"/>
                </a:solidFill>
              </a:rPr>
              <a:t> </a:t>
            </a:r>
            <a:r>
              <a:rPr lang="en-CA" sz="3600" dirty="0" err="1">
                <a:solidFill>
                  <a:schemeClr val="bg1"/>
                </a:solidFill>
              </a:rPr>
              <a:t>donc</a:t>
            </a:r>
            <a:r>
              <a:rPr lang="en-CA" sz="3600" dirty="0">
                <a:solidFill>
                  <a:schemeClr val="bg1"/>
                </a:solidFill>
              </a:rPr>
              <a:t> cinq choses : </a:t>
            </a:r>
          </a:p>
          <a:p>
            <a:pPr marL="742950" indent="-742950">
              <a:buFontTx/>
              <a:buAutoNum type="arabicPeriod"/>
              <a:defRPr/>
            </a:pPr>
            <a:r>
              <a:rPr lang="en-CA" sz="3600" dirty="0">
                <a:solidFill>
                  <a:schemeClr val="bg1"/>
                </a:solidFill>
              </a:rPr>
              <a:t>Le </a:t>
            </a:r>
            <a:r>
              <a:rPr lang="en-CA" sz="3600" dirty="0" err="1">
                <a:solidFill>
                  <a:schemeClr val="bg1"/>
                </a:solidFill>
              </a:rPr>
              <a:t>péché</a:t>
            </a:r>
            <a:r>
              <a:rPr lang="en-CA" sz="3600" dirty="0">
                <a:solidFill>
                  <a:schemeClr val="bg1"/>
                </a:solidFill>
              </a:rPr>
              <a:t> </a:t>
            </a:r>
            <a:r>
              <a:rPr lang="en-CA" sz="3600" dirty="0" err="1">
                <a:solidFill>
                  <a:schemeClr val="bg1"/>
                </a:solidFill>
              </a:rPr>
              <a:t>contre</a:t>
            </a:r>
            <a:r>
              <a:rPr lang="en-CA" sz="3600" dirty="0">
                <a:solidFill>
                  <a:schemeClr val="bg1"/>
                </a:solidFill>
              </a:rPr>
              <a:t> Dieu </a:t>
            </a:r>
            <a:r>
              <a:rPr lang="en-CA" sz="3600" dirty="0" err="1">
                <a:solidFill>
                  <a:schemeClr val="bg1"/>
                </a:solidFill>
              </a:rPr>
              <a:t>est</a:t>
            </a:r>
            <a:r>
              <a:rPr lang="en-CA" sz="3600" dirty="0">
                <a:solidFill>
                  <a:schemeClr val="bg1"/>
                </a:solidFill>
              </a:rPr>
              <a:t> </a:t>
            </a:r>
            <a:r>
              <a:rPr lang="en-CA" sz="3600" dirty="0" err="1">
                <a:solidFill>
                  <a:schemeClr val="bg1"/>
                </a:solidFill>
              </a:rPr>
              <a:t>une</a:t>
            </a:r>
            <a:r>
              <a:rPr lang="en-CA" sz="3600" dirty="0">
                <a:solidFill>
                  <a:schemeClr val="bg1"/>
                </a:solidFill>
              </a:rPr>
              <a:t> </a:t>
            </a:r>
            <a:r>
              <a:rPr lang="en-CA" sz="3600" dirty="0" err="1">
                <a:solidFill>
                  <a:schemeClr val="bg1"/>
                </a:solidFill>
              </a:rPr>
              <a:t>rébellion</a:t>
            </a:r>
            <a:r>
              <a:rPr lang="en-CA" sz="3600" dirty="0">
                <a:solidFill>
                  <a:schemeClr val="bg1"/>
                </a:solidFill>
              </a:rPr>
              <a:t> </a:t>
            </a:r>
            <a:r>
              <a:rPr lang="en-CA" sz="3600" dirty="0" err="1">
                <a:solidFill>
                  <a:schemeClr val="bg1"/>
                </a:solidFill>
              </a:rPr>
              <a:t>contre</a:t>
            </a:r>
            <a:r>
              <a:rPr lang="en-CA" sz="3600" dirty="0">
                <a:solidFill>
                  <a:schemeClr val="bg1"/>
                </a:solidFill>
              </a:rPr>
              <a:t> Lui et </a:t>
            </a:r>
            <a:r>
              <a:rPr lang="en-CA" sz="3600" dirty="0" err="1">
                <a:solidFill>
                  <a:schemeClr val="bg1"/>
                </a:solidFill>
              </a:rPr>
              <a:t>cela</a:t>
            </a:r>
            <a:r>
              <a:rPr lang="en-CA" sz="3600" dirty="0">
                <a:solidFill>
                  <a:schemeClr val="bg1"/>
                </a:solidFill>
              </a:rPr>
              <a:t> </a:t>
            </a:r>
            <a:r>
              <a:rPr lang="en-CA" sz="3600" dirty="0" err="1">
                <a:solidFill>
                  <a:schemeClr val="bg1"/>
                </a:solidFill>
              </a:rPr>
              <a:t>amène</a:t>
            </a:r>
            <a:r>
              <a:rPr lang="en-CA" sz="3600" dirty="0">
                <a:solidFill>
                  <a:schemeClr val="bg1"/>
                </a:solidFill>
              </a:rPr>
              <a:t> la mort ; et </a:t>
            </a:r>
            <a:r>
              <a:rPr lang="en-CA" sz="3600" dirty="0" err="1">
                <a:solidFill>
                  <a:schemeClr val="bg1"/>
                </a:solidFill>
              </a:rPr>
              <a:t>tous</a:t>
            </a:r>
            <a:r>
              <a:rPr lang="en-CA" sz="3600" dirty="0">
                <a:solidFill>
                  <a:schemeClr val="bg1"/>
                </a:solidFill>
              </a:rPr>
              <a:t> </a:t>
            </a:r>
            <a:r>
              <a:rPr lang="en-CA" sz="3600" dirty="0" err="1">
                <a:solidFill>
                  <a:schemeClr val="bg1"/>
                </a:solidFill>
              </a:rPr>
              <a:t>ont</a:t>
            </a:r>
            <a:r>
              <a:rPr lang="en-CA" sz="3600" dirty="0">
                <a:solidFill>
                  <a:schemeClr val="bg1"/>
                </a:solidFill>
              </a:rPr>
              <a:t> </a:t>
            </a:r>
            <a:r>
              <a:rPr lang="en-CA" sz="3600" dirty="0" err="1">
                <a:solidFill>
                  <a:schemeClr val="bg1"/>
                </a:solidFill>
              </a:rPr>
              <a:t>péché</a:t>
            </a:r>
            <a:r>
              <a:rPr lang="en-CA" sz="3600" dirty="0">
                <a:solidFill>
                  <a:schemeClr val="bg1"/>
                </a:solidFill>
              </a:rPr>
              <a:t>.</a:t>
            </a:r>
          </a:p>
          <a:p>
            <a:pPr marL="742950" indent="-742950">
              <a:buFontTx/>
              <a:buAutoNum type="arabicPeriod"/>
              <a:defRPr/>
            </a:pPr>
            <a:r>
              <a:rPr lang="en-CA" sz="3600" dirty="0">
                <a:solidFill>
                  <a:schemeClr val="bg1"/>
                </a:solidFill>
              </a:rPr>
              <a:t>La </a:t>
            </a:r>
            <a:r>
              <a:rPr lang="en-CA" sz="3600" dirty="0" err="1">
                <a:solidFill>
                  <a:schemeClr val="bg1"/>
                </a:solidFill>
              </a:rPr>
              <a:t>réponse</a:t>
            </a:r>
            <a:r>
              <a:rPr lang="en-CA" sz="3600" dirty="0">
                <a:solidFill>
                  <a:schemeClr val="bg1"/>
                </a:solidFill>
              </a:rPr>
              <a:t> </a:t>
            </a:r>
            <a:r>
              <a:rPr lang="en-CA" sz="3600" dirty="0" err="1">
                <a:solidFill>
                  <a:schemeClr val="bg1"/>
                </a:solidFill>
              </a:rPr>
              <a:t>miséricordieuse</a:t>
            </a:r>
            <a:r>
              <a:rPr lang="en-CA" sz="3600" dirty="0">
                <a:solidFill>
                  <a:schemeClr val="bg1"/>
                </a:solidFill>
              </a:rPr>
              <a:t> de Dieu </a:t>
            </a:r>
            <a:r>
              <a:rPr lang="en-CA" sz="3600" dirty="0" err="1">
                <a:solidFill>
                  <a:schemeClr val="bg1"/>
                </a:solidFill>
              </a:rPr>
              <a:t>à</a:t>
            </a:r>
            <a:r>
              <a:rPr lang="en-CA" sz="3600" dirty="0">
                <a:solidFill>
                  <a:schemeClr val="bg1"/>
                </a:solidFill>
              </a:rPr>
              <a:t> </a:t>
            </a:r>
            <a:r>
              <a:rPr lang="en-CA" sz="3600" dirty="0" err="1">
                <a:solidFill>
                  <a:schemeClr val="bg1"/>
                </a:solidFill>
              </a:rPr>
              <a:t>notre</a:t>
            </a:r>
            <a:r>
              <a:rPr lang="en-CA" sz="3600" dirty="0">
                <a:solidFill>
                  <a:schemeClr val="bg1"/>
                </a:solidFill>
              </a:rPr>
              <a:t> </a:t>
            </a:r>
            <a:r>
              <a:rPr lang="en-CA" sz="3600" dirty="0" err="1">
                <a:solidFill>
                  <a:schemeClr val="bg1"/>
                </a:solidFill>
              </a:rPr>
              <a:t>condamnation</a:t>
            </a:r>
            <a:r>
              <a:rPr lang="en-CA" sz="3600" dirty="0">
                <a:solidFill>
                  <a:schemeClr val="bg1"/>
                </a:solidFill>
              </a:rPr>
              <a:t> </a:t>
            </a:r>
            <a:r>
              <a:rPr lang="en-CA" sz="3600" dirty="0" err="1">
                <a:solidFill>
                  <a:schemeClr val="bg1"/>
                </a:solidFill>
              </a:rPr>
              <a:t>à</a:t>
            </a:r>
            <a:r>
              <a:rPr lang="en-CA" sz="3600" dirty="0">
                <a:solidFill>
                  <a:schemeClr val="bg1"/>
                </a:solidFill>
              </a:rPr>
              <a:t> mort </a:t>
            </a:r>
            <a:r>
              <a:rPr lang="en-CA" sz="3600" dirty="0" err="1">
                <a:solidFill>
                  <a:schemeClr val="bg1"/>
                </a:solidFill>
              </a:rPr>
              <a:t>est</a:t>
            </a:r>
            <a:r>
              <a:rPr lang="en-CA" sz="3600" dirty="0">
                <a:solidFill>
                  <a:schemeClr val="bg1"/>
                </a:solidFill>
              </a:rPr>
              <a:t> de </a:t>
            </a:r>
            <a:r>
              <a:rPr lang="en-CA" sz="3600" dirty="0" err="1">
                <a:solidFill>
                  <a:schemeClr val="bg1"/>
                </a:solidFill>
              </a:rPr>
              <a:t>venir</a:t>
            </a:r>
            <a:r>
              <a:rPr lang="en-CA" sz="3600" dirty="0">
                <a:solidFill>
                  <a:schemeClr val="bg1"/>
                </a:solidFill>
              </a:rPr>
              <a:t> </a:t>
            </a:r>
            <a:r>
              <a:rPr lang="en-CA" sz="3600" dirty="0" err="1">
                <a:solidFill>
                  <a:schemeClr val="bg1"/>
                </a:solidFill>
              </a:rPr>
              <a:t>en</a:t>
            </a:r>
            <a:r>
              <a:rPr lang="en-CA" sz="3600" dirty="0">
                <a:solidFill>
                  <a:schemeClr val="bg1"/>
                </a:solidFill>
              </a:rPr>
              <a:t> </a:t>
            </a:r>
            <a:r>
              <a:rPr lang="en-CA" sz="3600" dirty="0" err="1">
                <a:solidFill>
                  <a:schemeClr val="bg1"/>
                </a:solidFill>
              </a:rPr>
              <a:t>Jésus</a:t>
            </a:r>
            <a:r>
              <a:rPr lang="en-CA" sz="3600" dirty="0">
                <a:solidFill>
                  <a:schemeClr val="bg1"/>
                </a:solidFill>
              </a:rPr>
              <a:t>-Christ et de </a:t>
            </a:r>
            <a:r>
              <a:rPr lang="en-CA" sz="3600" dirty="0" err="1">
                <a:solidFill>
                  <a:schemeClr val="bg1"/>
                </a:solidFill>
              </a:rPr>
              <a:t>mourir</a:t>
            </a:r>
            <a:r>
              <a:rPr lang="en-CA" sz="3600" dirty="0">
                <a:solidFill>
                  <a:schemeClr val="bg1"/>
                </a:solidFill>
              </a:rPr>
              <a:t> pour nous.</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lide(fromLeft)">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Horizontal)">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ASTER.JPG"/>
          <p:cNvPicPr>
            <a:picLocks noChangeAspect="1"/>
          </p:cNvPicPr>
          <p:nvPr/>
        </p:nvPicPr>
        <p:blipFill>
          <a:blip r:embed="rId2" cstate="print">
            <a:duotone>
              <a:prstClr val="black"/>
              <a:srgbClr val="FF33CC">
                <a:tint val="45000"/>
                <a:satMod val="400000"/>
              </a:srgbClr>
            </a:duotone>
            <a:lum bright="20000"/>
          </a:blip>
          <a:stretch>
            <a:fillRect/>
          </a:stretch>
        </p:blipFill>
        <p:spPr>
          <a:xfrm>
            <a:off x="0" y="0"/>
            <a:ext cx="9144000" cy="6858000"/>
          </a:xfrm>
          <a:prstGeom prst="rect">
            <a:avLst/>
          </a:prstGeom>
        </p:spPr>
      </p:pic>
      <p:sp>
        <p:nvSpPr>
          <p:cNvPr id="3" name="TextBox 2"/>
          <p:cNvSpPr txBox="1">
            <a:spLocks noChangeArrowheads="1"/>
          </p:cNvSpPr>
          <p:nvPr/>
        </p:nvSpPr>
        <p:spPr bwMode="auto">
          <a:xfrm>
            <a:off x="0" y="285750"/>
            <a:ext cx="9144000" cy="5632311"/>
          </a:xfrm>
          <a:prstGeom prst="rect">
            <a:avLst/>
          </a:prstGeom>
          <a:noFill/>
          <a:ln w="9525">
            <a:noFill/>
            <a:miter lim="800000"/>
            <a:headEnd/>
            <a:tailEnd/>
          </a:ln>
        </p:spPr>
        <p:txBody>
          <a:bodyPr>
            <a:spAutoFit/>
          </a:bodyPr>
          <a:lstStyle/>
          <a:p>
            <a:pPr marL="742950" indent="-742950">
              <a:buFontTx/>
              <a:buAutoNum type="arabicPeriod" startAt="3"/>
            </a:pPr>
            <a:r>
              <a:rPr lang="en-CA" sz="3600" dirty="0" err="1">
                <a:solidFill>
                  <a:schemeClr val="bg1"/>
                </a:solidFill>
              </a:rPr>
              <a:t>L’acte</a:t>
            </a:r>
            <a:r>
              <a:rPr lang="en-CA" sz="3600" dirty="0">
                <a:solidFill>
                  <a:schemeClr val="bg1"/>
                </a:solidFill>
              </a:rPr>
              <a:t> de </a:t>
            </a:r>
            <a:r>
              <a:rPr lang="en-CA" sz="3600" dirty="0" err="1">
                <a:solidFill>
                  <a:schemeClr val="bg1"/>
                </a:solidFill>
              </a:rPr>
              <a:t>miséricorde</a:t>
            </a:r>
            <a:r>
              <a:rPr lang="en-CA" sz="3600" dirty="0">
                <a:solidFill>
                  <a:schemeClr val="bg1"/>
                </a:solidFill>
              </a:rPr>
              <a:t> et d’amour de Dieu qui nous </a:t>
            </a:r>
            <a:r>
              <a:rPr lang="en-CA" sz="3600" dirty="0" err="1">
                <a:solidFill>
                  <a:schemeClr val="bg1"/>
                </a:solidFill>
              </a:rPr>
              <a:t>garde</a:t>
            </a:r>
            <a:r>
              <a:rPr lang="en-CA" sz="3600" dirty="0">
                <a:solidFill>
                  <a:schemeClr val="bg1"/>
                </a:solidFill>
              </a:rPr>
              <a:t> </a:t>
            </a:r>
            <a:r>
              <a:rPr lang="en-CA" sz="3600" dirty="0" err="1">
                <a:solidFill>
                  <a:schemeClr val="bg1"/>
                </a:solidFill>
              </a:rPr>
              <a:t>sauvés</a:t>
            </a:r>
            <a:r>
              <a:rPr lang="en-CA" sz="3600" dirty="0">
                <a:solidFill>
                  <a:schemeClr val="bg1"/>
                </a:solidFill>
              </a:rPr>
              <a:t> </a:t>
            </a:r>
            <a:r>
              <a:rPr lang="en-CA" sz="3600" dirty="0" err="1">
                <a:solidFill>
                  <a:schemeClr val="bg1"/>
                </a:solidFill>
              </a:rPr>
              <a:t>alors</a:t>
            </a:r>
            <a:r>
              <a:rPr lang="en-CA" sz="3600" dirty="0">
                <a:solidFill>
                  <a:schemeClr val="bg1"/>
                </a:solidFill>
              </a:rPr>
              <a:t> que nous </a:t>
            </a:r>
            <a:r>
              <a:rPr lang="en-CA" sz="3600" dirty="0" err="1">
                <a:solidFill>
                  <a:schemeClr val="bg1"/>
                </a:solidFill>
              </a:rPr>
              <a:t>vivons</a:t>
            </a:r>
            <a:r>
              <a:rPr lang="en-CA" sz="3600" dirty="0">
                <a:solidFill>
                  <a:schemeClr val="bg1"/>
                </a:solidFill>
              </a:rPr>
              <a:t> </a:t>
            </a:r>
            <a:r>
              <a:rPr lang="en-CA" sz="3600" dirty="0" err="1">
                <a:solidFill>
                  <a:schemeClr val="bg1"/>
                </a:solidFill>
              </a:rPr>
              <a:t>en</a:t>
            </a:r>
            <a:r>
              <a:rPr lang="en-CA" sz="3600" dirty="0">
                <a:solidFill>
                  <a:schemeClr val="bg1"/>
                </a:solidFill>
              </a:rPr>
              <a:t> Lui </a:t>
            </a:r>
            <a:r>
              <a:rPr lang="en-CA" sz="3600" dirty="0" err="1">
                <a:solidFill>
                  <a:schemeClr val="bg1"/>
                </a:solidFill>
              </a:rPr>
              <a:t>jusqu’à</a:t>
            </a:r>
            <a:r>
              <a:rPr lang="en-CA" sz="3600" dirty="0">
                <a:solidFill>
                  <a:schemeClr val="bg1"/>
                </a:solidFill>
              </a:rPr>
              <a:t> </a:t>
            </a:r>
            <a:r>
              <a:rPr lang="en-CA" sz="3600" dirty="0" err="1">
                <a:solidFill>
                  <a:schemeClr val="bg1"/>
                </a:solidFill>
              </a:rPr>
              <a:t>notre</a:t>
            </a:r>
            <a:r>
              <a:rPr lang="en-CA" sz="3600" dirty="0">
                <a:solidFill>
                  <a:schemeClr val="bg1"/>
                </a:solidFill>
              </a:rPr>
              <a:t> mort.</a:t>
            </a:r>
          </a:p>
          <a:p>
            <a:pPr marL="742950" indent="-742950">
              <a:buFontTx/>
              <a:buAutoNum type="arabicPeriod" startAt="3"/>
            </a:pPr>
            <a:r>
              <a:rPr lang="en-CA" sz="3600" dirty="0">
                <a:solidFill>
                  <a:schemeClr val="bg1"/>
                </a:solidFill>
              </a:rPr>
              <a:t>La </a:t>
            </a:r>
            <a:r>
              <a:rPr lang="en-CA" sz="3600" dirty="0" err="1">
                <a:solidFill>
                  <a:schemeClr val="bg1"/>
                </a:solidFill>
              </a:rPr>
              <a:t>préservation</a:t>
            </a:r>
            <a:r>
              <a:rPr lang="en-CA" sz="3600" dirty="0">
                <a:solidFill>
                  <a:schemeClr val="bg1"/>
                </a:solidFill>
              </a:rPr>
              <a:t> par Dieu de la </a:t>
            </a:r>
            <a:r>
              <a:rPr lang="en-CA" sz="3600" dirty="0" err="1">
                <a:solidFill>
                  <a:schemeClr val="bg1"/>
                </a:solidFill>
              </a:rPr>
              <a:t>loi</a:t>
            </a:r>
            <a:r>
              <a:rPr lang="en-CA" sz="3600" dirty="0">
                <a:solidFill>
                  <a:schemeClr val="bg1"/>
                </a:solidFill>
              </a:rPr>
              <a:t> et de </a:t>
            </a:r>
            <a:r>
              <a:rPr lang="en-CA" sz="3600" dirty="0" err="1">
                <a:solidFill>
                  <a:schemeClr val="bg1"/>
                </a:solidFill>
              </a:rPr>
              <a:t>l’ordre</a:t>
            </a:r>
            <a:r>
              <a:rPr lang="en-CA" sz="3600" dirty="0">
                <a:solidFill>
                  <a:schemeClr val="bg1"/>
                </a:solidFill>
              </a:rPr>
              <a:t> dans tout </a:t>
            </a:r>
            <a:r>
              <a:rPr lang="en-CA" sz="3600" dirty="0" err="1">
                <a:solidFill>
                  <a:schemeClr val="bg1"/>
                </a:solidFill>
              </a:rPr>
              <a:t>l’univers</a:t>
            </a:r>
            <a:r>
              <a:rPr lang="en-CA" sz="3600" dirty="0">
                <a:solidFill>
                  <a:schemeClr val="bg1"/>
                </a:solidFill>
              </a:rPr>
              <a:t> </a:t>
            </a:r>
            <a:r>
              <a:rPr lang="en-CA" sz="3600" dirty="0" err="1">
                <a:solidFill>
                  <a:schemeClr val="bg1"/>
                </a:solidFill>
              </a:rPr>
              <a:t>en</a:t>
            </a:r>
            <a:r>
              <a:rPr lang="en-CA" sz="3600" dirty="0">
                <a:solidFill>
                  <a:schemeClr val="bg1"/>
                </a:solidFill>
              </a:rPr>
              <a:t> ne </a:t>
            </a:r>
            <a:r>
              <a:rPr lang="en-CA" sz="3600" dirty="0" err="1">
                <a:solidFill>
                  <a:schemeClr val="bg1"/>
                </a:solidFill>
              </a:rPr>
              <a:t>détruisant</a:t>
            </a:r>
            <a:r>
              <a:rPr lang="en-CA" sz="3600" dirty="0">
                <a:solidFill>
                  <a:schemeClr val="bg1"/>
                </a:solidFill>
              </a:rPr>
              <a:t> pas Sa </a:t>
            </a:r>
            <a:r>
              <a:rPr lang="en-CA" sz="3600" dirty="0" err="1">
                <a:solidFill>
                  <a:schemeClr val="bg1"/>
                </a:solidFill>
              </a:rPr>
              <a:t>loi</a:t>
            </a:r>
            <a:r>
              <a:rPr lang="en-CA" sz="3600" dirty="0">
                <a:solidFill>
                  <a:schemeClr val="bg1"/>
                </a:solidFill>
              </a:rPr>
              <a:t> pour nous </a:t>
            </a:r>
            <a:r>
              <a:rPr lang="en-CA" sz="3600" dirty="0" err="1">
                <a:solidFill>
                  <a:schemeClr val="bg1"/>
                </a:solidFill>
              </a:rPr>
              <a:t>pardonner</a:t>
            </a:r>
            <a:r>
              <a:rPr lang="en-CA" sz="3600" dirty="0">
                <a:solidFill>
                  <a:schemeClr val="bg1"/>
                </a:solidFill>
              </a:rPr>
              <a:t>, </a:t>
            </a:r>
            <a:r>
              <a:rPr lang="en-CA" sz="3600" dirty="0" err="1">
                <a:solidFill>
                  <a:schemeClr val="bg1"/>
                </a:solidFill>
              </a:rPr>
              <a:t>mais</a:t>
            </a:r>
            <a:r>
              <a:rPr lang="en-CA" sz="3600" dirty="0">
                <a:solidFill>
                  <a:schemeClr val="bg1"/>
                </a:solidFill>
              </a:rPr>
              <a:t> </a:t>
            </a:r>
            <a:r>
              <a:rPr lang="en-CA" sz="3600" dirty="0" err="1">
                <a:solidFill>
                  <a:schemeClr val="bg1"/>
                </a:solidFill>
              </a:rPr>
              <a:t>en</a:t>
            </a:r>
            <a:r>
              <a:rPr lang="en-CA" sz="3600" dirty="0">
                <a:solidFill>
                  <a:schemeClr val="bg1"/>
                </a:solidFill>
              </a:rPr>
              <a:t> </a:t>
            </a:r>
            <a:r>
              <a:rPr lang="en-CA" sz="3600" dirty="0" err="1">
                <a:solidFill>
                  <a:schemeClr val="bg1"/>
                </a:solidFill>
              </a:rPr>
              <a:t>payant</a:t>
            </a:r>
            <a:r>
              <a:rPr lang="en-CA" sz="3600" dirty="0">
                <a:solidFill>
                  <a:schemeClr val="bg1"/>
                </a:solidFill>
              </a:rPr>
              <a:t> </a:t>
            </a:r>
            <a:r>
              <a:rPr lang="en-CA" sz="3600" dirty="0" err="1">
                <a:solidFill>
                  <a:schemeClr val="bg1"/>
                </a:solidFill>
              </a:rPr>
              <a:t>lui-même</a:t>
            </a:r>
            <a:r>
              <a:rPr lang="en-CA" sz="3600" dirty="0">
                <a:solidFill>
                  <a:schemeClr val="bg1"/>
                </a:solidFill>
              </a:rPr>
              <a:t> le prix </a:t>
            </a:r>
            <a:r>
              <a:rPr lang="en-CA" sz="3600" dirty="0" err="1">
                <a:solidFill>
                  <a:schemeClr val="bg1"/>
                </a:solidFill>
              </a:rPr>
              <a:t>en</a:t>
            </a:r>
            <a:r>
              <a:rPr lang="en-CA" sz="3600" dirty="0">
                <a:solidFill>
                  <a:schemeClr val="bg1"/>
                </a:solidFill>
              </a:rPr>
              <a:t> </a:t>
            </a:r>
            <a:r>
              <a:rPr lang="en-CA" sz="3600" dirty="0" err="1">
                <a:solidFill>
                  <a:schemeClr val="bg1"/>
                </a:solidFill>
              </a:rPr>
              <a:t>Jésus</a:t>
            </a:r>
            <a:endParaRPr lang="en-CA" sz="3600" dirty="0">
              <a:solidFill>
                <a:schemeClr val="bg1"/>
              </a:solidFill>
            </a:endParaRPr>
          </a:p>
          <a:p>
            <a:pPr marL="742950" indent="-742950">
              <a:buFontTx/>
              <a:buAutoNum type="arabicPeriod" startAt="3"/>
            </a:pPr>
            <a:r>
              <a:rPr lang="en-CA" sz="3600" dirty="0">
                <a:solidFill>
                  <a:schemeClr val="bg1"/>
                </a:solidFill>
              </a:rPr>
              <a:t>Dieu </a:t>
            </a:r>
            <a:r>
              <a:rPr lang="en-CA" sz="3600" dirty="0" err="1">
                <a:solidFill>
                  <a:schemeClr val="bg1"/>
                </a:solidFill>
              </a:rPr>
              <a:t>appelle</a:t>
            </a:r>
            <a:r>
              <a:rPr lang="en-CA" sz="3600" dirty="0">
                <a:solidFill>
                  <a:schemeClr val="bg1"/>
                </a:solidFill>
              </a:rPr>
              <a:t> </a:t>
            </a:r>
            <a:r>
              <a:rPr lang="en-CA" sz="3600" dirty="0" err="1">
                <a:solidFill>
                  <a:schemeClr val="bg1"/>
                </a:solidFill>
              </a:rPr>
              <a:t>chacun</a:t>
            </a:r>
            <a:r>
              <a:rPr lang="en-CA" sz="3600" dirty="0">
                <a:solidFill>
                  <a:schemeClr val="bg1"/>
                </a:solidFill>
              </a:rPr>
              <a:t> </a:t>
            </a:r>
            <a:r>
              <a:rPr lang="en-CA" sz="3600" dirty="0" err="1">
                <a:solidFill>
                  <a:schemeClr val="bg1"/>
                </a:solidFill>
              </a:rPr>
              <a:t>à</a:t>
            </a:r>
            <a:r>
              <a:rPr lang="en-CA" sz="3600" dirty="0">
                <a:solidFill>
                  <a:schemeClr val="bg1"/>
                </a:solidFill>
              </a:rPr>
              <a:t> prendre </a:t>
            </a:r>
            <a:r>
              <a:rPr lang="en-CA" sz="3600" dirty="0" err="1">
                <a:solidFill>
                  <a:schemeClr val="bg1"/>
                </a:solidFill>
              </a:rPr>
              <a:t>une</a:t>
            </a:r>
            <a:r>
              <a:rPr lang="en-CA" sz="3600" dirty="0">
                <a:solidFill>
                  <a:schemeClr val="bg1"/>
                </a:solidFill>
              </a:rPr>
              <a:t> decision pour Lui et </a:t>
            </a:r>
            <a:r>
              <a:rPr lang="en-CA" sz="3600" dirty="0" err="1">
                <a:solidFill>
                  <a:schemeClr val="bg1"/>
                </a:solidFill>
              </a:rPr>
              <a:t>à</a:t>
            </a:r>
            <a:r>
              <a:rPr lang="en-CA" sz="3600" dirty="0">
                <a:solidFill>
                  <a:schemeClr val="bg1"/>
                </a:solidFill>
              </a:rPr>
              <a:t> vivre</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descr="G-RBERRY.JPG"/>
          <p:cNvPicPr>
            <a:picLocks noChangeAspect="1"/>
          </p:cNvPicPr>
          <p:nvPr/>
        </p:nvPicPr>
        <p:blipFill>
          <a:blip r:embed="rId2" cstate="print">
            <a:lum bright="10000" contrast="-70000"/>
          </a:blip>
          <a:srcRect/>
          <a:stretch>
            <a:fillRect/>
          </a:stretch>
        </p:blipFill>
        <p:spPr bwMode="auto">
          <a:xfrm>
            <a:off x="0" y="0"/>
            <a:ext cx="9144000" cy="6858000"/>
          </a:xfrm>
          <a:prstGeom prst="rect">
            <a:avLst/>
          </a:prstGeom>
          <a:noFill/>
          <a:ln w="9525">
            <a:noFill/>
            <a:miter lim="800000"/>
            <a:headEnd/>
            <a:tailEnd/>
          </a:ln>
        </p:spPr>
      </p:pic>
      <p:sp>
        <p:nvSpPr>
          <p:cNvPr id="3" name="TextBox 2"/>
          <p:cNvSpPr txBox="1">
            <a:spLocks noChangeArrowheads="1"/>
          </p:cNvSpPr>
          <p:nvPr/>
        </p:nvSpPr>
        <p:spPr bwMode="auto">
          <a:xfrm>
            <a:off x="0" y="0"/>
            <a:ext cx="9144000" cy="7848302"/>
          </a:xfrm>
          <a:prstGeom prst="rect">
            <a:avLst/>
          </a:prstGeom>
          <a:noFill/>
          <a:ln w="9525">
            <a:noFill/>
            <a:miter lim="800000"/>
            <a:headEnd/>
            <a:tailEnd/>
          </a:ln>
        </p:spPr>
        <p:txBody>
          <a:bodyPr>
            <a:spAutoFit/>
          </a:bodyPr>
          <a:lstStyle/>
          <a:p>
            <a:r>
              <a:rPr lang="en-CA" sz="3600" dirty="0" err="1">
                <a:solidFill>
                  <a:schemeClr val="bg1"/>
                </a:solidFill>
              </a:rPr>
              <a:t>Ceci</a:t>
            </a:r>
            <a:r>
              <a:rPr lang="en-CA" sz="3600" dirty="0">
                <a:solidFill>
                  <a:schemeClr val="bg1"/>
                </a:solidFill>
              </a:rPr>
              <a:t>, </a:t>
            </a:r>
            <a:r>
              <a:rPr lang="en-CA" sz="3600" dirty="0" err="1">
                <a:solidFill>
                  <a:schemeClr val="bg1"/>
                </a:solidFill>
              </a:rPr>
              <a:t>mes</a:t>
            </a:r>
            <a:r>
              <a:rPr lang="en-CA" sz="3600" dirty="0">
                <a:solidFill>
                  <a:schemeClr val="bg1"/>
                </a:solidFill>
              </a:rPr>
              <a:t> </a:t>
            </a:r>
            <a:r>
              <a:rPr lang="en-CA" sz="3600" dirty="0" err="1">
                <a:solidFill>
                  <a:schemeClr val="bg1"/>
                </a:solidFill>
              </a:rPr>
              <a:t>amis</a:t>
            </a:r>
            <a:r>
              <a:rPr lang="en-CA" sz="3600" dirty="0">
                <a:solidFill>
                  <a:schemeClr val="bg1"/>
                </a:solidFill>
              </a:rPr>
              <a:t>, </a:t>
            </a:r>
            <a:r>
              <a:rPr lang="en-CA" sz="3600" dirty="0" err="1">
                <a:solidFill>
                  <a:schemeClr val="bg1"/>
                </a:solidFill>
              </a:rPr>
              <a:t>est</a:t>
            </a:r>
            <a:r>
              <a:rPr lang="en-CA" sz="3600" dirty="0">
                <a:solidFill>
                  <a:schemeClr val="bg1"/>
                </a:solidFill>
              </a:rPr>
              <a:t> </a:t>
            </a:r>
            <a:r>
              <a:rPr lang="en-CA" sz="3600" dirty="0" err="1">
                <a:solidFill>
                  <a:schemeClr val="bg1"/>
                </a:solidFill>
              </a:rPr>
              <a:t>l’Evangile</a:t>
            </a:r>
            <a:r>
              <a:rPr lang="en-CA" sz="3600" dirty="0">
                <a:solidFill>
                  <a:schemeClr val="bg1"/>
                </a:solidFill>
              </a:rPr>
              <a:t> de </a:t>
            </a:r>
            <a:r>
              <a:rPr lang="en-CA" sz="3600" dirty="0" err="1">
                <a:solidFill>
                  <a:schemeClr val="bg1"/>
                </a:solidFill>
              </a:rPr>
              <a:t>Jésus</a:t>
            </a:r>
            <a:r>
              <a:rPr lang="en-CA" sz="3600" dirty="0">
                <a:solidFill>
                  <a:schemeClr val="bg1"/>
                </a:solidFill>
              </a:rPr>
              <a:t>-Christ pour </a:t>
            </a:r>
            <a:r>
              <a:rPr lang="en-CA" sz="3600" dirty="0" err="1">
                <a:solidFill>
                  <a:schemeClr val="bg1"/>
                </a:solidFill>
              </a:rPr>
              <a:t>l’humanité</a:t>
            </a:r>
            <a:r>
              <a:rPr lang="en-CA" sz="3600" dirty="0">
                <a:solidFill>
                  <a:schemeClr val="bg1"/>
                </a:solidFill>
              </a:rPr>
              <a:t>.</a:t>
            </a:r>
          </a:p>
          <a:p>
            <a:endParaRPr lang="en-CA" sz="3600" dirty="0">
              <a:solidFill>
                <a:schemeClr val="bg1"/>
              </a:solidFill>
            </a:endParaRPr>
          </a:p>
          <a:p>
            <a:endParaRPr lang="en-CA" sz="3600" dirty="0">
              <a:solidFill>
                <a:schemeClr val="bg1"/>
              </a:solidFill>
            </a:endParaRPr>
          </a:p>
          <a:p>
            <a:r>
              <a:rPr lang="en-CA" sz="3600" dirty="0" err="1">
                <a:solidFill>
                  <a:schemeClr val="bg1"/>
                </a:solidFill>
              </a:rPr>
              <a:t>Voici</a:t>
            </a:r>
            <a:r>
              <a:rPr lang="en-CA" sz="3600" dirty="0">
                <a:solidFill>
                  <a:schemeClr val="bg1"/>
                </a:solidFill>
              </a:rPr>
              <a:t> </a:t>
            </a:r>
            <a:r>
              <a:rPr lang="en-CA" sz="3600" dirty="0" err="1">
                <a:solidFill>
                  <a:schemeClr val="bg1"/>
                </a:solidFill>
              </a:rPr>
              <a:t>l’appel</a:t>
            </a:r>
            <a:r>
              <a:rPr lang="en-CA" sz="3600" dirty="0">
                <a:solidFill>
                  <a:schemeClr val="bg1"/>
                </a:solidFill>
              </a:rPr>
              <a:t> que Dieu </a:t>
            </a:r>
            <a:r>
              <a:rPr lang="en-CA" sz="3600" dirty="0" err="1">
                <a:solidFill>
                  <a:schemeClr val="bg1"/>
                </a:solidFill>
              </a:rPr>
              <a:t>vous</a:t>
            </a:r>
            <a:r>
              <a:rPr lang="en-CA" sz="3600" dirty="0">
                <a:solidFill>
                  <a:schemeClr val="bg1"/>
                </a:solidFill>
              </a:rPr>
              <a:t> </a:t>
            </a:r>
            <a:r>
              <a:rPr lang="en-CA" sz="3600" dirty="0" err="1">
                <a:solidFill>
                  <a:schemeClr val="bg1"/>
                </a:solidFill>
              </a:rPr>
              <a:t>adresse</a:t>
            </a:r>
            <a:r>
              <a:rPr lang="en-CA" sz="3600" dirty="0">
                <a:solidFill>
                  <a:schemeClr val="bg1"/>
                </a:solidFill>
              </a:rPr>
              <a:t> :</a:t>
            </a:r>
          </a:p>
          <a:p>
            <a:r>
              <a:rPr lang="en-CA" sz="3600" dirty="0">
                <a:solidFill>
                  <a:schemeClr val="bg1"/>
                </a:solidFill>
              </a:rPr>
              <a:t> </a:t>
            </a:r>
          </a:p>
          <a:p>
            <a:r>
              <a:rPr lang="en-CA" sz="3600" dirty="0">
                <a:solidFill>
                  <a:schemeClr val="bg1"/>
                </a:solidFill>
              </a:rPr>
              <a:t>(</a:t>
            </a:r>
            <a:r>
              <a:rPr lang="en-CA" sz="3600" u="sng" dirty="0" err="1">
                <a:solidFill>
                  <a:schemeClr val="bg1"/>
                </a:solidFill>
              </a:rPr>
              <a:t>Esa</a:t>
            </a:r>
            <a:r>
              <a:rPr lang="en-CA" sz="3600" u="sng" dirty="0">
                <a:solidFill>
                  <a:schemeClr val="bg1"/>
                </a:solidFill>
              </a:rPr>
              <a:t> 55 : 3 LS</a:t>
            </a:r>
            <a:r>
              <a:rPr lang="en-CA" sz="3600" dirty="0">
                <a:solidFill>
                  <a:schemeClr val="bg1"/>
                </a:solidFill>
              </a:rPr>
              <a:t>)  </a:t>
            </a:r>
            <a:r>
              <a:rPr lang="en-CA" sz="3600" dirty="0" err="1">
                <a:solidFill>
                  <a:schemeClr val="bg1"/>
                </a:solidFill>
              </a:rPr>
              <a:t>Inclinez</a:t>
            </a:r>
            <a:r>
              <a:rPr lang="en-CA" sz="3600" dirty="0">
                <a:solidFill>
                  <a:schemeClr val="bg1"/>
                </a:solidFill>
              </a:rPr>
              <a:t> </a:t>
            </a:r>
            <a:r>
              <a:rPr lang="en-CA" sz="3600" dirty="0" err="1">
                <a:solidFill>
                  <a:schemeClr val="bg1"/>
                </a:solidFill>
              </a:rPr>
              <a:t>l’oreille</a:t>
            </a:r>
            <a:r>
              <a:rPr lang="en-CA" sz="3600" dirty="0">
                <a:solidFill>
                  <a:schemeClr val="bg1"/>
                </a:solidFill>
              </a:rPr>
              <a:t> et </a:t>
            </a:r>
            <a:r>
              <a:rPr lang="en-CA" sz="3600" dirty="0" err="1">
                <a:solidFill>
                  <a:schemeClr val="bg1"/>
                </a:solidFill>
              </a:rPr>
              <a:t>venez</a:t>
            </a:r>
            <a:r>
              <a:rPr lang="en-CA" sz="3600" dirty="0">
                <a:solidFill>
                  <a:schemeClr val="bg1"/>
                </a:solidFill>
              </a:rPr>
              <a:t> </a:t>
            </a:r>
            <a:r>
              <a:rPr lang="en-CA" sz="3600" dirty="0" err="1">
                <a:solidFill>
                  <a:schemeClr val="bg1"/>
                </a:solidFill>
              </a:rPr>
              <a:t>à</a:t>
            </a:r>
            <a:r>
              <a:rPr lang="en-CA" sz="3600" dirty="0">
                <a:solidFill>
                  <a:schemeClr val="bg1"/>
                </a:solidFill>
              </a:rPr>
              <a:t> </a:t>
            </a:r>
            <a:r>
              <a:rPr lang="en-CA" sz="3600" dirty="0" err="1">
                <a:solidFill>
                  <a:schemeClr val="bg1"/>
                </a:solidFill>
              </a:rPr>
              <a:t>moi</a:t>
            </a:r>
            <a:r>
              <a:rPr lang="en-CA" sz="3600" dirty="0">
                <a:solidFill>
                  <a:schemeClr val="bg1"/>
                </a:solidFill>
              </a:rPr>
              <a:t> ; </a:t>
            </a:r>
            <a:r>
              <a:rPr lang="en-CA" sz="3600" dirty="0" err="1">
                <a:solidFill>
                  <a:schemeClr val="bg1"/>
                </a:solidFill>
              </a:rPr>
              <a:t>écoutez</a:t>
            </a:r>
            <a:r>
              <a:rPr lang="en-CA" sz="3600" dirty="0">
                <a:solidFill>
                  <a:schemeClr val="bg1"/>
                </a:solidFill>
              </a:rPr>
              <a:t> et </a:t>
            </a:r>
            <a:r>
              <a:rPr lang="en-CA" sz="3600" dirty="0" err="1">
                <a:solidFill>
                  <a:schemeClr val="bg1"/>
                </a:solidFill>
              </a:rPr>
              <a:t>votre</a:t>
            </a:r>
            <a:r>
              <a:rPr lang="en-CA" sz="3600" dirty="0">
                <a:solidFill>
                  <a:schemeClr val="bg1"/>
                </a:solidFill>
              </a:rPr>
              <a:t> âme </a:t>
            </a:r>
            <a:r>
              <a:rPr lang="en-CA" sz="3600" dirty="0" err="1">
                <a:solidFill>
                  <a:schemeClr val="bg1"/>
                </a:solidFill>
              </a:rPr>
              <a:t>vivra</a:t>
            </a:r>
            <a:r>
              <a:rPr lang="en-CA" sz="3600" dirty="0">
                <a:solidFill>
                  <a:schemeClr val="bg1"/>
                </a:solidFill>
              </a:rPr>
              <a:t> ; et je </a:t>
            </a:r>
            <a:r>
              <a:rPr lang="en-CA" sz="3600" dirty="0" err="1">
                <a:solidFill>
                  <a:schemeClr val="bg1"/>
                </a:solidFill>
              </a:rPr>
              <a:t>conclurai</a:t>
            </a:r>
            <a:r>
              <a:rPr lang="en-CA" sz="3600" dirty="0">
                <a:solidFill>
                  <a:schemeClr val="bg1"/>
                </a:solidFill>
              </a:rPr>
              <a:t> avec </a:t>
            </a:r>
            <a:r>
              <a:rPr lang="en-CA" sz="3600" dirty="0" err="1">
                <a:solidFill>
                  <a:schemeClr val="bg1"/>
                </a:solidFill>
              </a:rPr>
              <a:t>vous</a:t>
            </a:r>
            <a:r>
              <a:rPr lang="en-CA" sz="3600" dirty="0">
                <a:solidFill>
                  <a:schemeClr val="bg1"/>
                </a:solidFill>
              </a:rPr>
              <a:t> </a:t>
            </a:r>
            <a:r>
              <a:rPr lang="en-CA" sz="3600" dirty="0" err="1">
                <a:solidFill>
                  <a:schemeClr val="bg1"/>
                </a:solidFill>
              </a:rPr>
              <a:t>une</a:t>
            </a:r>
            <a:r>
              <a:rPr lang="en-CA" sz="3600" dirty="0">
                <a:solidFill>
                  <a:schemeClr val="bg1"/>
                </a:solidFill>
              </a:rPr>
              <a:t> alliance </a:t>
            </a:r>
            <a:r>
              <a:rPr lang="en-CA" sz="3600" dirty="0" err="1">
                <a:solidFill>
                  <a:schemeClr val="bg1"/>
                </a:solidFill>
              </a:rPr>
              <a:t>éternelle</a:t>
            </a:r>
            <a:r>
              <a:rPr lang="en-CA" sz="3600" dirty="0">
                <a:solidFill>
                  <a:schemeClr val="bg1"/>
                </a:solidFill>
              </a:rPr>
              <a:t>…</a:t>
            </a:r>
            <a:r>
              <a:rPr lang="en-CA" sz="3600" dirty="0" err="1">
                <a:solidFill>
                  <a:schemeClr val="bg1"/>
                </a:solidFill>
              </a:rPr>
              <a:t>Aujourd’hui</a:t>
            </a:r>
            <a:r>
              <a:rPr lang="en-CA" sz="3600" dirty="0">
                <a:solidFill>
                  <a:schemeClr val="bg1"/>
                </a:solidFill>
              </a:rPr>
              <a:t>, </a:t>
            </a:r>
            <a:r>
              <a:rPr lang="en-CA" sz="3600" dirty="0" err="1">
                <a:solidFill>
                  <a:schemeClr val="bg1"/>
                </a:solidFill>
              </a:rPr>
              <a:t>si</a:t>
            </a:r>
            <a:r>
              <a:rPr lang="en-CA" sz="3600" dirty="0">
                <a:solidFill>
                  <a:schemeClr val="bg1"/>
                </a:solidFill>
              </a:rPr>
              <a:t> </a:t>
            </a:r>
            <a:r>
              <a:rPr lang="en-CA" sz="3600" dirty="0" err="1">
                <a:solidFill>
                  <a:schemeClr val="bg1"/>
                </a:solidFill>
              </a:rPr>
              <a:t>vous</a:t>
            </a:r>
            <a:r>
              <a:rPr lang="en-CA" sz="3600" dirty="0">
                <a:solidFill>
                  <a:schemeClr val="bg1"/>
                </a:solidFill>
              </a:rPr>
              <a:t> </a:t>
            </a:r>
            <a:r>
              <a:rPr lang="en-CA" sz="3600" dirty="0" err="1">
                <a:solidFill>
                  <a:schemeClr val="bg1"/>
                </a:solidFill>
              </a:rPr>
              <a:t>entendez</a:t>
            </a:r>
            <a:r>
              <a:rPr lang="en-CA" sz="3600" dirty="0">
                <a:solidFill>
                  <a:schemeClr val="bg1"/>
                </a:solidFill>
              </a:rPr>
              <a:t> Sa </a:t>
            </a:r>
            <a:r>
              <a:rPr lang="en-CA" sz="3600" dirty="0" err="1">
                <a:solidFill>
                  <a:schemeClr val="bg1"/>
                </a:solidFill>
              </a:rPr>
              <a:t>voix</a:t>
            </a:r>
            <a:r>
              <a:rPr lang="en-CA" sz="3600" dirty="0">
                <a:solidFill>
                  <a:schemeClr val="bg1"/>
                </a:solidFill>
              </a:rPr>
              <a:t>, </a:t>
            </a:r>
            <a:r>
              <a:rPr lang="en-CA" sz="3600" dirty="0" err="1">
                <a:solidFill>
                  <a:schemeClr val="bg1"/>
                </a:solidFill>
              </a:rPr>
              <a:t>n’endurcissez</a:t>
            </a:r>
            <a:r>
              <a:rPr lang="en-CA" sz="3600" dirty="0">
                <a:solidFill>
                  <a:schemeClr val="bg1"/>
                </a:solidFill>
              </a:rPr>
              <a:t> pas </a:t>
            </a:r>
            <a:r>
              <a:rPr lang="en-CA" sz="3600" dirty="0" err="1">
                <a:solidFill>
                  <a:schemeClr val="bg1"/>
                </a:solidFill>
              </a:rPr>
              <a:t>vos</a:t>
            </a:r>
            <a:r>
              <a:rPr lang="en-CA" sz="3600" dirty="0">
                <a:solidFill>
                  <a:schemeClr val="bg1"/>
                </a:solidFill>
              </a:rPr>
              <a:t> </a:t>
            </a:r>
            <a:r>
              <a:rPr lang="en-CA" sz="3600" dirty="0" err="1">
                <a:solidFill>
                  <a:schemeClr val="bg1"/>
                </a:solidFill>
              </a:rPr>
              <a:t>coeurs</a:t>
            </a:r>
            <a:r>
              <a:rPr lang="en-CA" sz="3600" dirty="0">
                <a:solidFill>
                  <a:schemeClr val="bg1"/>
                </a:solidFill>
              </a:rPr>
              <a:t>. </a:t>
            </a:r>
            <a:r>
              <a:rPr lang="en-CA" sz="3600" dirty="0" err="1">
                <a:solidFill>
                  <a:schemeClr val="bg1"/>
                </a:solidFill>
              </a:rPr>
              <a:t>Demain</a:t>
            </a:r>
            <a:r>
              <a:rPr lang="en-CA" sz="3600" dirty="0">
                <a:solidFill>
                  <a:schemeClr val="bg1"/>
                </a:solidFill>
              </a:rPr>
              <a:t>, il sera </a:t>
            </a:r>
            <a:r>
              <a:rPr lang="en-CA" sz="3600" dirty="0" err="1">
                <a:solidFill>
                  <a:schemeClr val="bg1"/>
                </a:solidFill>
              </a:rPr>
              <a:t>peut-être</a:t>
            </a:r>
            <a:r>
              <a:rPr lang="en-CA" sz="3600" dirty="0">
                <a:solidFill>
                  <a:schemeClr val="bg1"/>
                </a:solidFill>
              </a:rPr>
              <a:t> trop tard.</a:t>
            </a:r>
          </a:p>
          <a:p>
            <a:endParaRPr lang="en-CA" sz="3600" dirty="0">
              <a:solidFill>
                <a:schemeClr val="bg1"/>
              </a:solidFill>
            </a:endParaRPr>
          </a:p>
          <a:p>
            <a:endParaRPr lang="en-CA" sz="3600" dirty="0">
              <a:solidFill>
                <a:schemeClr val="bg1"/>
              </a:solidFill>
            </a:endParaRPr>
          </a:p>
        </p:txBody>
      </p:sp>
      <p:pic>
        <p:nvPicPr>
          <p:cNvPr id="2" name="Picture 1"/>
          <p:cNvPicPr>
            <a:picLocks noChangeAspect="1"/>
          </p:cNvPicPr>
          <p:nvPr/>
        </p:nvPicPr>
        <p:blipFill>
          <a:blip r:embed="rId3"/>
          <a:stretch>
            <a:fillRect/>
          </a:stretch>
        </p:blipFill>
        <p:spPr>
          <a:xfrm>
            <a:off x="4680520" y="610332"/>
            <a:ext cx="2142303" cy="1606727"/>
          </a:xfrm>
          <a:prstGeom prst="rect">
            <a:avLst/>
          </a:prstGeom>
        </p:spPr>
      </p:pic>
      <p:pic>
        <p:nvPicPr>
          <p:cNvPr id="4" name="Picture 3"/>
          <p:cNvPicPr>
            <a:picLocks noChangeAspect="1"/>
          </p:cNvPicPr>
          <p:nvPr/>
        </p:nvPicPr>
        <p:blipFill>
          <a:blip r:embed="rId4"/>
          <a:stretch>
            <a:fillRect/>
          </a:stretch>
        </p:blipFill>
        <p:spPr>
          <a:xfrm>
            <a:off x="7092280" y="580063"/>
            <a:ext cx="1782263" cy="1336697"/>
          </a:xfrm>
          <a:prstGeom prst="rect">
            <a:avLst/>
          </a:prstGeom>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6"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strips(downRight)">
                                      <p:cBhvr>
                                        <p:cTn id="19"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a:bodyPr>
          <a:lstStyle/>
          <a:p>
            <a:pPr eaLnBrk="1" fontAlgn="auto" hangingPunct="1">
              <a:spcAft>
                <a:spcPts val="0"/>
              </a:spcAft>
              <a:defRPr/>
            </a:pPr>
            <a:r>
              <a:rPr lang="en-CA" dirty="0">
                <a:solidFill>
                  <a:schemeClr val="bg1">
                    <a:lumMod val="95000"/>
                  </a:schemeClr>
                </a:solidFill>
              </a:rPr>
              <a:t>THE GOSPEL PRESENTATION</a:t>
            </a:r>
          </a:p>
        </p:txBody>
      </p:sp>
      <p:sp>
        <p:nvSpPr>
          <p:cNvPr id="3" name="Subtitle 2"/>
          <p:cNvSpPr>
            <a:spLocks noGrp="1"/>
          </p:cNvSpPr>
          <p:nvPr>
            <p:ph type="subTitle" idx="1"/>
          </p:nvPr>
        </p:nvSpPr>
        <p:spPr>
          <a:xfrm>
            <a:off x="500063" y="1071563"/>
            <a:ext cx="8286750" cy="5500687"/>
          </a:xfrm>
        </p:spPr>
        <p:txBody>
          <a:bodyPr rtlCol="0">
            <a:normAutofit/>
          </a:bodyPr>
          <a:lstStyle/>
          <a:p>
            <a:pPr eaLnBrk="1" fontAlgn="auto" hangingPunct="1">
              <a:spcAft>
                <a:spcPts val="0"/>
              </a:spcAft>
              <a:buFont typeface="Arial" pitchFamily="34" charset="0"/>
              <a:buNone/>
              <a:defRPr/>
            </a:pPr>
            <a:endParaRPr lang="en-CA" dirty="0"/>
          </a:p>
        </p:txBody>
      </p:sp>
      <p:pic>
        <p:nvPicPr>
          <p:cNvPr id="4100" name="Picture 5" descr="Z074.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101" name="Rectangle 6"/>
          <p:cNvSpPr>
            <a:spLocks noChangeArrowheads="1"/>
          </p:cNvSpPr>
          <p:nvPr/>
        </p:nvSpPr>
        <p:spPr bwMode="auto">
          <a:xfrm>
            <a:off x="0" y="285750"/>
            <a:ext cx="9144000" cy="769938"/>
          </a:xfrm>
          <a:prstGeom prst="rect">
            <a:avLst/>
          </a:prstGeom>
          <a:noFill/>
          <a:ln w="9525">
            <a:noFill/>
            <a:miter lim="800000"/>
            <a:headEnd/>
            <a:tailEnd/>
          </a:ln>
        </p:spPr>
        <p:txBody>
          <a:bodyPr>
            <a:spAutoFit/>
          </a:bodyPr>
          <a:lstStyle/>
          <a:p>
            <a:pPr algn="ctr"/>
            <a:r>
              <a:rPr lang="en-CA" sz="4400" dirty="0">
                <a:solidFill>
                  <a:schemeClr val="bg1"/>
                </a:solidFill>
                <a:latin typeface="Calibri" pitchFamily="34" charset="0"/>
              </a:rPr>
              <a:t>LA PRÉSENTATION DE L’ÉVANGILE</a:t>
            </a:r>
          </a:p>
        </p:txBody>
      </p:sp>
    </p:spTree>
  </p:cSld>
  <p:clrMapOvr>
    <a:masterClrMapping/>
  </p:clrMapOvr>
  <p:transition>
    <p:dissolv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ASTER.JPG"/>
          <p:cNvPicPr>
            <a:picLocks noChangeAspect="1"/>
          </p:cNvPicPr>
          <p:nvPr/>
        </p:nvPicPr>
        <p:blipFill>
          <a:blip r:embed="rId2" cstate="print"/>
          <a:stretch>
            <a:fillRect/>
          </a:stretch>
        </p:blipFill>
        <p:spPr>
          <a:xfrm>
            <a:off x="0" y="0"/>
            <a:ext cx="9144000" cy="6858000"/>
          </a:xfrm>
          <a:prstGeom prst="rect">
            <a:avLst/>
          </a:prstGeom>
          <a:scene3d>
            <a:camera prst="orthographicFront"/>
            <a:lightRig rig="threePt" dir="t"/>
          </a:scene3d>
          <a:sp3d extrusionH="76200" contourW="12700">
            <a:extrusionClr>
              <a:schemeClr val="accent6"/>
            </a:extrusionClr>
            <a:contourClr>
              <a:srgbClr val="FF33CC"/>
            </a:contourClr>
          </a:sp3d>
        </p:spPr>
      </p:pic>
      <p:sp>
        <p:nvSpPr>
          <p:cNvPr id="31747" name="TextBox 2"/>
          <p:cNvSpPr txBox="1">
            <a:spLocks noChangeArrowheads="1"/>
          </p:cNvSpPr>
          <p:nvPr/>
        </p:nvSpPr>
        <p:spPr bwMode="auto">
          <a:xfrm>
            <a:off x="0" y="285728"/>
            <a:ext cx="9144000" cy="6740307"/>
          </a:xfrm>
          <a:prstGeom prst="rect">
            <a:avLst/>
          </a:prstGeom>
          <a:noFill/>
          <a:ln w="9525">
            <a:noFill/>
            <a:miter lim="800000"/>
            <a:headEnd/>
            <a:tailEnd/>
          </a:ln>
        </p:spPr>
        <p:txBody>
          <a:bodyPr wrap="square">
            <a:spAutoFit/>
          </a:bodyPr>
          <a:lstStyle/>
          <a:p>
            <a:r>
              <a:rPr lang="en-CA" sz="3600" dirty="0" err="1">
                <a:solidFill>
                  <a:schemeClr val="bg1"/>
                </a:solidFill>
              </a:rPr>
              <a:t>Cette</a:t>
            </a:r>
            <a:r>
              <a:rPr lang="en-CA" sz="3600" dirty="0">
                <a:solidFill>
                  <a:schemeClr val="bg1"/>
                </a:solidFill>
              </a:rPr>
              <a:t> </a:t>
            </a:r>
            <a:r>
              <a:rPr lang="en-CA" sz="3600" dirty="0" err="1">
                <a:solidFill>
                  <a:schemeClr val="bg1"/>
                </a:solidFill>
              </a:rPr>
              <a:t>présentation</a:t>
            </a:r>
            <a:r>
              <a:rPr lang="en-CA" sz="3600" dirty="0">
                <a:solidFill>
                  <a:schemeClr val="bg1"/>
                </a:solidFill>
              </a:rPr>
              <a:t> de </a:t>
            </a:r>
            <a:r>
              <a:rPr lang="en-CA" sz="3600" dirty="0" err="1">
                <a:solidFill>
                  <a:schemeClr val="bg1"/>
                </a:solidFill>
              </a:rPr>
              <a:t>l’Evangile</a:t>
            </a:r>
            <a:r>
              <a:rPr lang="en-CA" sz="3600" dirty="0">
                <a:solidFill>
                  <a:schemeClr val="bg1"/>
                </a:solidFill>
              </a:rPr>
              <a:t> </a:t>
            </a:r>
            <a:r>
              <a:rPr lang="en-CA" sz="3600" dirty="0" err="1">
                <a:solidFill>
                  <a:schemeClr val="bg1"/>
                </a:solidFill>
              </a:rPr>
              <a:t>est-elle</a:t>
            </a:r>
            <a:r>
              <a:rPr lang="en-CA" sz="3600" dirty="0">
                <a:solidFill>
                  <a:schemeClr val="bg1"/>
                </a:solidFill>
              </a:rPr>
              <a:t> </a:t>
            </a:r>
            <a:r>
              <a:rPr lang="en-CA" sz="3600" dirty="0" err="1">
                <a:solidFill>
                  <a:schemeClr val="bg1"/>
                </a:solidFill>
              </a:rPr>
              <a:t>claire</a:t>
            </a:r>
            <a:r>
              <a:rPr lang="en-CA" sz="3600" dirty="0">
                <a:solidFill>
                  <a:schemeClr val="bg1"/>
                </a:solidFill>
              </a:rPr>
              <a:t> pour </a:t>
            </a:r>
            <a:r>
              <a:rPr lang="en-CA" sz="3600" dirty="0" err="1">
                <a:solidFill>
                  <a:schemeClr val="bg1"/>
                </a:solidFill>
              </a:rPr>
              <a:t>vous</a:t>
            </a:r>
            <a:r>
              <a:rPr lang="en-CA" sz="3600" dirty="0">
                <a:solidFill>
                  <a:schemeClr val="bg1"/>
                </a:solidFill>
              </a:rPr>
              <a:t> ?</a:t>
            </a:r>
          </a:p>
          <a:p>
            <a:endParaRPr lang="en-CA" sz="3600" dirty="0">
              <a:solidFill>
                <a:schemeClr val="bg1"/>
              </a:solidFill>
            </a:endParaRPr>
          </a:p>
          <a:p>
            <a:r>
              <a:rPr lang="en-CA" sz="3600" dirty="0">
                <a:solidFill>
                  <a:schemeClr val="bg1"/>
                </a:solidFill>
              </a:rPr>
              <a:t>Y a-t-il </a:t>
            </a:r>
            <a:r>
              <a:rPr lang="en-CA" sz="3600" dirty="0" err="1">
                <a:solidFill>
                  <a:schemeClr val="bg1"/>
                </a:solidFill>
              </a:rPr>
              <a:t>quelque</a:t>
            </a:r>
            <a:r>
              <a:rPr lang="en-CA" sz="3600" dirty="0">
                <a:solidFill>
                  <a:schemeClr val="bg1"/>
                </a:solidFill>
              </a:rPr>
              <a:t> chose que </a:t>
            </a:r>
            <a:r>
              <a:rPr lang="en-CA" sz="3600" dirty="0" err="1">
                <a:solidFill>
                  <a:schemeClr val="bg1"/>
                </a:solidFill>
              </a:rPr>
              <a:t>vous</a:t>
            </a:r>
            <a:r>
              <a:rPr lang="en-CA" sz="3600" dirty="0">
                <a:solidFill>
                  <a:schemeClr val="bg1"/>
                </a:solidFill>
              </a:rPr>
              <a:t> </a:t>
            </a:r>
            <a:r>
              <a:rPr lang="en-CA" sz="3600" dirty="0" err="1">
                <a:solidFill>
                  <a:schemeClr val="bg1"/>
                </a:solidFill>
              </a:rPr>
              <a:t>n’avez</a:t>
            </a:r>
            <a:r>
              <a:rPr lang="en-CA" sz="3600" dirty="0">
                <a:solidFill>
                  <a:schemeClr val="bg1"/>
                </a:solidFill>
              </a:rPr>
              <a:t> pas </a:t>
            </a:r>
            <a:r>
              <a:rPr lang="en-CA" sz="3600" dirty="0" err="1">
                <a:solidFill>
                  <a:schemeClr val="bg1"/>
                </a:solidFill>
              </a:rPr>
              <a:t>compris</a:t>
            </a:r>
            <a:r>
              <a:rPr lang="en-CA" sz="3600" dirty="0">
                <a:solidFill>
                  <a:schemeClr val="bg1"/>
                </a:solidFill>
              </a:rPr>
              <a:t> ?</a:t>
            </a:r>
          </a:p>
          <a:p>
            <a:endParaRPr lang="en-CA" sz="3600" dirty="0">
              <a:solidFill>
                <a:schemeClr val="bg1"/>
              </a:solidFill>
            </a:endParaRPr>
          </a:p>
          <a:p>
            <a:r>
              <a:rPr lang="en-CA" sz="3600" dirty="0" err="1">
                <a:solidFill>
                  <a:schemeClr val="bg1"/>
                </a:solidFill>
              </a:rPr>
              <a:t>Etes-vous</a:t>
            </a:r>
            <a:r>
              <a:rPr lang="en-CA" sz="3600" dirty="0">
                <a:solidFill>
                  <a:schemeClr val="bg1"/>
                </a:solidFill>
              </a:rPr>
              <a:t> prêt </a:t>
            </a:r>
            <a:r>
              <a:rPr lang="en-CA" sz="3600" dirty="0" err="1">
                <a:solidFill>
                  <a:schemeClr val="bg1"/>
                </a:solidFill>
              </a:rPr>
              <a:t>à</a:t>
            </a:r>
            <a:r>
              <a:rPr lang="en-CA" sz="3600" dirty="0">
                <a:solidFill>
                  <a:schemeClr val="bg1"/>
                </a:solidFill>
              </a:rPr>
              <a:t> accepter </a:t>
            </a:r>
            <a:r>
              <a:rPr lang="en-CA" sz="3600" dirty="0" err="1">
                <a:solidFill>
                  <a:schemeClr val="bg1"/>
                </a:solidFill>
              </a:rPr>
              <a:t>Jésus</a:t>
            </a:r>
            <a:r>
              <a:rPr lang="en-CA" sz="3600" dirty="0">
                <a:solidFill>
                  <a:schemeClr val="bg1"/>
                </a:solidFill>
              </a:rPr>
              <a:t> dans </a:t>
            </a:r>
            <a:r>
              <a:rPr lang="en-CA" sz="3600" dirty="0" err="1">
                <a:solidFill>
                  <a:schemeClr val="bg1"/>
                </a:solidFill>
              </a:rPr>
              <a:t>votre</a:t>
            </a:r>
            <a:r>
              <a:rPr lang="en-CA" sz="3600" dirty="0">
                <a:solidFill>
                  <a:schemeClr val="bg1"/>
                </a:solidFill>
              </a:rPr>
              <a:t> vie </a:t>
            </a:r>
            <a:r>
              <a:rPr lang="en-CA" sz="3600" dirty="0" err="1">
                <a:solidFill>
                  <a:schemeClr val="bg1"/>
                </a:solidFill>
              </a:rPr>
              <a:t>aujourd’hui</a:t>
            </a:r>
            <a:r>
              <a:rPr lang="en-CA" sz="3600" dirty="0">
                <a:solidFill>
                  <a:schemeClr val="bg1"/>
                </a:solidFill>
              </a:rPr>
              <a:t> ?</a:t>
            </a:r>
          </a:p>
          <a:p>
            <a:endParaRPr lang="en-CA" sz="3600" dirty="0">
              <a:solidFill>
                <a:schemeClr val="bg1"/>
              </a:solidFill>
            </a:endParaRPr>
          </a:p>
          <a:p>
            <a:r>
              <a:rPr lang="en-CA" sz="3600" dirty="0" err="1"/>
              <a:t>Etes-vous</a:t>
            </a:r>
            <a:r>
              <a:rPr lang="en-CA" sz="3600" dirty="0"/>
              <a:t> prêt </a:t>
            </a:r>
            <a:r>
              <a:rPr lang="en-CA" sz="3600" dirty="0" err="1"/>
              <a:t>à</a:t>
            </a:r>
            <a:r>
              <a:rPr lang="en-CA" sz="3600" dirty="0"/>
              <a:t> continuer </a:t>
            </a:r>
            <a:r>
              <a:rPr lang="en-CA" sz="3600" dirty="0" err="1"/>
              <a:t>à</a:t>
            </a:r>
            <a:r>
              <a:rPr lang="en-CA" sz="3600" dirty="0"/>
              <a:t> marcher avec Lui </a:t>
            </a:r>
            <a:r>
              <a:rPr lang="en-CA" sz="3600" dirty="0" err="1"/>
              <a:t>jusqu’à</a:t>
            </a:r>
            <a:r>
              <a:rPr lang="en-CA" sz="3600" dirty="0"/>
              <a:t> </a:t>
            </a:r>
            <a:r>
              <a:rPr lang="en-CA" sz="3600" dirty="0" err="1"/>
              <a:t>ce</a:t>
            </a:r>
            <a:r>
              <a:rPr lang="en-CA" sz="3600" dirty="0"/>
              <a:t> </a:t>
            </a:r>
            <a:r>
              <a:rPr lang="en-CA" sz="3600" dirty="0" err="1"/>
              <a:t>qu’Il</a:t>
            </a:r>
            <a:r>
              <a:rPr lang="en-CA" sz="3600" dirty="0"/>
              <a:t> </a:t>
            </a:r>
            <a:r>
              <a:rPr lang="en-CA" sz="3600" dirty="0" err="1"/>
              <a:t>revienne</a:t>
            </a:r>
            <a:r>
              <a:rPr lang="en-CA" sz="3600" dirty="0"/>
              <a:t> sur </a:t>
            </a:r>
            <a:r>
              <a:rPr lang="en-CA" sz="3600" dirty="0" err="1"/>
              <a:t>cette</a:t>
            </a:r>
            <a:r>
              <a:rPr lang="en-CA" sz="3600" dirty="0"/>
              <a:t> </a:t>
            </a:r>
            <a:r>
              <a:rPr lang="en-CA" sz="3600" dirty="0" err="1"/>
              <a:t>terre</a:t>
            </a:r>
            <a:r>
              <a:rPr lang="en-CA" sz="3600" dirty="0"/>
              <a:t> pour son people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descr="G078.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a:spLocks noChangeArrowheads="1"/>
          </p:cNvSpPr>
          <p:nvPr/>
        </p:nvSpPr>
        <p:spPr bwMode="auto">
          <a:xfrm>
            <a:off x="428625" y="285750"/>
            <a:ext cx="2143125" cy="1446550"/>
          </a:xfrm>
          <a:prstGeom prst="rect">
            <a:avLst/>
          </a:prstGeom>
          <a:noFill/>
          <a:ln w="9525">
            <a:noFill/>
            <a:miter lim="800000"/>
            <a:headEnd/>
            <a:tailEnd/>
          </a:ln>
        </p:spPr>
        <p:txBody>
          <a:bodyPr>
            <a:spAutoFit/>
          </a:bodyPr>
          <a:lstStyle/>
          <a:p>
            <a:r>
              <a:rPr lang="en-CA" sz="4400" dirty="0" err="1">
                <a:solidFill>
                  <a:srgbClr val="FF0000"/>
                </a:solidFill>
              </a:rPr>
              <a:t>Soyez</a:t>
            </a:r>
            <a:endParaRPr lang="en-CA" sz="4400" dirty="0">
              <a:solidFill>
                <a:srgbClr val="FF0000"/>
              </a:solidFill>
            </a:endParaRPr>
          </a:p>
          <a:p>
            <a:r>
              <a:rPr lang="en-CA" sz="4400" dirty="0">
                <a:solidFill>
                  <a:srgbClr val="FF0000"/>
                </a:solidFill>
              </a:rPr>
              <a:t>Prêt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3">
                                            <p:txEl>
                                              <p:pRg st="0" end="0"/>
                                            </p:txEl>
                                          </p:spTgt>
                                        </p:tgtEl>
                                      </p:cBhvr>
                                      <p:by x="150000" y="150000"/>
                                    </p:animScale>
                                  </p:childTnLst>
                                </p:cTn>
                              </p:par>
                              <p:par>
                                <p:cTn id="7" presetID="6" presetClass="emph" presetSubtype="0" fill="hold" nodeType="withEffect">
                                  <p:stCondLst>
                                    <p:cond delay="0"/>
                                  </p:stCondLst>
                                  <p:childTnLst>
                                    <p:animScale>
                                      <p:cBhvr>
                                        <p:cTn id="8" dur="2000" fill="hold"/>
                                        <p:tgtEl>
                                          <p:spTgt spid="3">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G-EASTER.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solidFill>
            <a:schemeClr val="accent5"/>
          </a:solidFill>
        </p:spPr>
        <p:txBody>
          <a:bodyPr/>
          <a:lstStyle/>
          <a:p>
            <a:pPr eaLnBrk="1" hangingPunct="1">
              <a:defRPr/>
            </a:pPr>
            <a:r>
              <a:rPr lang="en-CA" dirty="0">
                <a:solidFill>
                  <a:schemeClr val="bg1"/>
                </a:solidFill>
              </a:rPr>
              <a:t>La Bible </a:t>
            </a:r>
            <a:r>
              <a:rPr lang="en-CA" dirty="0" err="1">
                <a:solidFill>
                  <a:schemeClr val="bg1"/>
                </a:solidFill>
              </a:rPr>
              <a:t>dit</a:t>
            </a:r>
            <a:r>
              <a:rPr lang="en-CA" dirty="0">
                <a:solidFill>
                  <a:schemeClr val="bg1"/>
                </a:solidFill>
              </a:rPr>
              <a:t> que Dieu </a:t>
            </a:r>
            <a:r>
              <a:rPr lang="en-CA" dirty="0" err="1">
                <a:solidFill>
                  <a:schemeClr val="bg1"/>
                </a:solidFill>
              </a:rPr>
              <a:t>est</a:t>
            </a:r>
            <a:r>
              <a:rPr lang="en-CA" dirty="0">
                <a:solidFill>
                  <a:schemeClr val="bg1"/>
                </a:solidFill>
              </a:rPr>
              <a:t> amour :</a:t>
            </a:r>
          </a:p>
        </p:txBody>
      </p:sp>
      <p:sp>
        <p:nvSpPr>
          <p:cNvPr id="3" name="TextBox 2"/>
          <p:cNvSpPr txBox="1"/>
          <p:nvPr/>
        </p:nvSpPr>
        <p:spPr>
          <a:xfrm>
            <a:off x="500063" y="1714500"/>
            <a:ext cx="7929562" cy="2123658"/>
          </a:xfrm>
          <a:prstGeom prst="rect">
            <a:avLst/>
          </a:prstGeom>
          <a:solidFill>
            <a:schemeClr val="accent3"/>
          </a:solidFill>
        </p:spPr>
        <p:txBody>
          <a:bodyPr>
            <a:spAutoFit/>
          </a:bodyPr>
          <a:lstStyle/>
          <a:p>
            <a:pPr>
              <a:defRPr/>
            </a:pPr>
            <a:r>
              <a:rPr lang="en-CA" sz="4400" dirty="0" err="1"/>
              <a:t>Celui</a:t>
            </a:r>
            <a:r>
              <a:rPr lang="en-CA" sz="4400" dirty="0"/>
              <a:t> qui </a:t>
            </a:r>
            <a:r>
              <a:rPr lang="en-CA" sz="4400" dirty="0" err="1"/>
              <a:t>n’aime</a:t>
            </a:r>
            <a:r>
              <a:rPr lang="en-CA" sz="4400" dirty="0"/>
              <a:t> pas </a:t>
            </a:r>
            <a:r>
              <a:rPr lang="en-CA" sz="4400" dirty="0" err="1"/>
              <a:t>n’a</a:t>
            </a:r>
            <a:r>
              <a:rPr lang="en-CA" sz="4400" dirty="0"/>
              <a:t> pas </a:t>
            </a:r>
            <a:r>
              <a:rPr lang="en-CA" sz="4400" dirty="0" err="1"/>
              <a:t>connu</a:t>
            </a:r>
            <a:r>
              <a:rPr lang="en-CA" sz="4400" dirty="0"/>
              <a:t> Dieu, car Dieu </a:t>
            </a:r>
            <a:r>
              <a:rPr lang="en-CA" sz="4400" dirty="0" err="1"/>
              <a:t>est</a:t>
            </a:r>
            <a:r>
              <a:rPr lang="en-CA" sz="4400" dirty="0"/>
              <a:t> amour. </a:t>
            </a:r>
            <a:r>
              <a:rPr lang="en-CA" sz="4400" u="sng" dirty="0"/>
              <a:t>1Jean 4 : 8</a:t>
            </a:r>
          </a:p>
        </p:txBody>
      </p:sp>
      <p:sp>
        <p:nvSpPr>
          <p:cNvPr id="4" name="TextBox 3"/>
          <p:cNvSpPr txBox="1"/>
          <p:nvPr/>
        </p:nvSpPr>
        <p:spPr>
          <a:xfrm>
            <a:off x="500063" y="3714750"/>
            <a:ext cx="7929562" cy="2123658"/>
          </a:xfrm>
          <a:prstGeom prst="rect">
            <a:avLst/>
          </a:prstGeom>
          <a:solidFill>
            <a:schemeClr val="accent3"/>
          </a:solidFill>
        </p:spPr>
        <p:txBody>
          <a:bodyPr>
            <a:spAutoFit/>
          </a:bodyPr>
          <a:lstStyle/>
          <a:p>
            <a:pPr>
              <a:defRPr/>
            </a:pPr>
            <a:r>
              <a:rPr lang="en-CA" sz="4400" dirty="0"/>
              <a:t>Et nous </a:t>
            </a:r>
            <a:r>
              <a:rPr lang="en-CA" sz="4400" dirty="0" err="1"/>
              <a:t>avons</a:t>
            </a:r>
            <a:r>
              <a:rPr lang="en-CA" sz="4400" dirty="0"/>
              <a:t> </a:t>
            </a:r>
            <a:r>
              <a:rPr lang="en-CA" sz="4400" dirty="0" err="1"/>
              <a:t>connu</a:t>
            </a:r>
            <a:r>
              <a:rPr lang="en-CA" sz="4400" dirty="0"/>
              <a:t> </a:t>
            </a:r>
            <a:r>
              <a:rPr lang="en-CA" sz="4400" dirty="0" err="1"/>
              <a:t>l’amour</a:t>
            </a:r>
            <a:r>
              <a:rPr lang="en-CA" sz="4400" dirty="0"/>
              <a:t> que Dieu a pour nous. Dieu </a:t>
            </a:r>
            <a:r>
              <a:rPr lang="en-CA" sz="4400" dirty="0" err="1"/>
              <a:t>est</a:t>
            </a:r>
            <a:r>
              <a:rPr lang="en-CA" sz="4400" dirty="0"/>
              <a:t> amour… </a:t>
            </a:r>
            <a:r>
              <a:rPr lang="en-CA" sz="4400" u="sng" dirty="0"/>
              <a:t>1Jean 4 : 16</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S-BROWN.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214313" y="500063"/>
            <a:ext cx="8929687" cy="4832092"/>
          </a:xfrm>
          <a:prstGeom prst="rect">
            <a:avLst/>
          </a:prstGeom>
          <a:noFill/>
        </p:spPr>
        <p:txBody>
          <a:bodyPr>
            <a:spAutoFit/>
          </a:bodyPr>
          <a:lstStyle/>
          <a:p>
            <a:pPr>
              <a:defRPr/>
            </a:pPr>
            <a:r>
              <a:rPr lang="en-CA" sz="4400" dirty="0">
                <a:solidFill>
                  <a:schemeClr val="bg1"/>
                </a:solidFill>
              </a:rPr>
              <a:t>Pour que Dieu </a:t>
            </a:r>
            <a:r>
              <a:rPr lang="en-CA" sz="4400" dirty="0" err="1">
                <a:solidFill>
                  <a:schemeClr val="bg1"/>
                </a:solidFill>
              </a:rPr>
              <a:t>soit</a:t>
            </a:r>
            <a:r>
              <a:rPr lang="en-CA" sz="4400" dirty="0">
                <a:solidFill>
                  <a:schemeClr val="bg1"/>
                </a:solidFill>
              </a:rPr>
              <a:t> un Dieu d’amour, Il doit </a:t>
            </a:r>
            <a:r>
              <a:rPr lang="en-CA" sz="4400" dirty="0" err="1">
                <a:solidFill>
                  <a:schemeClr val="bg1"/>
                </a:solidFill>
              </a:rPr>
              <a:t>démontrer</a:t>
            </a:r>
            <a:r>
              <a:rPr lang="en-CA" sz="4400" dirty="0">
                <a:solidFill>
                  <a:schemeClr val="bg1"/>
                </a:solidFill>
              </a:rPr>
              <a:t> trois </a:t>
            </a:r>
            <a:r>
              <a:rPr lang="en-CA" sz="4400" dirty="0" err="1">
                <a:solidFill>
                  <a:schemeClr val="bg1"/>
                </a:solidFill>
              </a:rPr>
              <a:t>caractéristiques</a:t>
            </a:r>
            <a:r>
              <a:rPr lang="en-CA" sz="4400" dirty="0">
                <a:solidFill>
                  <a:schemeClr val="bg1"/>
                </a:solidFill>
              </a:rPr>
              <a:t> </a:t>
            </a:r>
            <a:r>
              <a:rPr lang="en-CA" sz="4400" dirty="0" err="1">
                <a:solidFill>
                  <a:schemeClr val="bg1"/>
                </a:solidFill>
              </a:rPr>
              <a:t>principales</a:t>
            </a:r>
            <a:r>
              <a:rPr lang="en-CA" sz="4400" dirty="0">
                <a:solidFill>
                  <a:schemeClr val="bg1"/>
                </a:solidFill>
              </a:rPr>
              <a:t> :</a:t>
            </a:r>
          </a:p>
          <a:p>
            <a:pPr>
              <a:defRPr/>
            </a:pPr>
            <a:endParaRPr lang="en-CA" sz="4400" dirty="0">
              <a:solidFill>
                <a:schemeClr val="bg1"/>
              </a:solidFill>
            </a:endParaRPr>
          </a:p>
          <a:p>
            <a:pPr marL="742950" indent="-742950">
              <a:buFontTx/>
              <a:buAutoNum type="arabicPeriod"/>
              <a:defRPr/>
            </a:pPr>
            <a:r>
              <a:rPr lang="en-CA" sz="4400" dirty="0">
                <a:solidFill>
                  <a:schemeClr val="bg1"/>
                </a:solidFill>
              </a:rPr>
              <a:t>Perfection</a:t>
            </a:r>
          </a:p>
          <a:p>
            <a:pPr marL="742950" indent="-742950">
              <a:buFontTx/>
              <a:buAutoNum type="arabicPeriod"/>
              <a:defRPr/>
            </a:pPr>
            <a:r>
              <a:rPr lang="en-CA" sz="4400" dirty="0" err="1">
                <a:solidFill>
                  <a:schemeClr val="bg1"/>
                </a:solidFill>
              </a:rPr>
              <a:t>Miséricorde</a:t>
            </a:r>
            <a:endParaRPr lang="en-CA" sz="4400" dirty="0">
              <a:solidFill>
                <a:schemeClr val="bg1"/>
              </a:solidFill>
            </a:endParaRPr>
          </a:p>
          <a:p>
            <a:pPr marL="742950" indent="-742950">
              <a:buFontTx/>
              <a:buAutoNum type="arabicPeriod"/>
              <a:defRPr/>
            </a:pPr>
            <a:r>
              <a:rPr lang="en-CA" sz="4400" dirty="0">
                <a:solidFill>
                  <a:schemeClr val="bg1"/>
                </a:solidFill>
              </a:rPr>
              <a:t>Justice</a:t>
            </a:r>
            <a:endParaRPr lang="en-CA" sz="4000" dirty="0">
              <a:solidFill>
                <a:schemeClr val="bg1"/>
              </a:solidFill>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strips(downLeft)">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heel(4)">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BBERRY.JPG"/>
          <p:cNvPicPr>
            <a:picLocks noChangeAspect="1"/>
          </p:cNvPicPr>
          <p:nvPr/>
        </p:nvPicPr>
        <p:blipFill>
          <a:blip r:embed="rId2" cstate="print">
            <a:duotone>
              <a:schemeClr val="accent1">
                <a:shade val="45000"/>
                <a:satMod val="135000"/>
              </a:schemeClr>
              <a:prstClr val="white"/>
            </a:duotone>
          </a:blip>
          <a:stretch>
            <a:fillRect/>
          </a:stretch>
        </p:blipFill>
        <p:spPr>
          <a:xfrm>
            <a:off x="0" y="0"/>
            <a:ext cx="9144000" cy="6858000"/>
          </a:xfrm>
          <a:prstGeom prst="rect">
            <a:avLst/>
          </a:prstGeom>
        </p:spPr>
      </p:pic>
      <p:sp>
        <p:nvSpPr>
          <p:cNvPr id="3" name="TextBox 2"/>
          <p:cNvSpPr txBox="1"/>
          <p:nvPr/>
        </p:nvSpPr>
        <p:spPr>
          <a:xfrm>
            <a:off x="0" y="0"/>
            <a:ext cx="9144000" cy="3785652"/>
          </a:xfrm>
          <a:prstGeom prst="rect">
            <a:avLst/>
          </a:prstGeom>
          <a:noFill/>
        </p:spPr>
        <p:txBody>
          <a:bodyPr>
            <a:spAutoFit/>
          </a:bodyPr>
          <a:lstStyle/>
          <a:p>
            <a:pPr>
              <a:defRPr/>
            </a:pPr>
            <a:r>
              <a:rPr lang="en-CA" sz="4000" dirty="0">
                <a:solidFill>
                  <a:schemeClr val="bg1"/>
                </a:solidFill>
              </a:rPr>
              <a:t>La Bible </a:t>
            </a:r>
            <a:r>
              <a:rPr lang="en-CA" sz="4000" dirty="0" err="1">
                <a:solidFill>
                  <a:schemeClr val="bg1"/>
                </a:solidFill>
              </a:rPr>
              <a:t>dit</a:t>
            </a:r>
            <a:r>
              <a:rPr lang="en-CA" sz="4000" dirty="0">
                <a:solidFill>
                  <a:schemeClr val="bg1"/>
                </a:solidFill>
              </a:rPr>
              <a:t> que Dieu </a:t>
            </a:r>
            <a:r>
              <a:rPr lang="en-CA" sz="4000" dirty="0" err="1">
                <a:solidFill>
                  <a:schemeClr val="bg1"/>
                </a:solidFill>
              </a:rPr>
              <a:t>possède</a:t>
            </a:r>
            <a:r>
              <a:rPr lang="en-CA" sz="4000" dirty="0">
                <a:solidFill>
                  <a:schemeClr val="bg1"/>
                </a:solidFill>
              </a:rPr>
              <a:t> </a:t>
            </a:r>
            <a:r>
              <a:rPr lang="en-CA" sz="4000" dirty="0" err="1">
                <a:solidFill>
                  <a:schemeClr val="bg1"/>
                </a:solidFill>
              </a:rPr>
              <a:t>ces</a:t>
            </a:r>
            <a:r>
              <a:rPr lang="en-CA" sz="4000" dirty="0">
                <a:solidFill>
                  <a:schemeClr val="bg1"/>
                </a:solidFill>
              </a:rPr>
              <a:t> trois </a:t>
            </a:r>
            <a:r>
              <a:rPr lang="en-CA" sz="4000" dirty="0" err="1">
                <a:solidFill>
                  <a:schemeClr val="bg1"/>
                </a:solidFill>
              </a:rPr>
              <a:t>caractéristiques</a:t>
            </a:r>
            <a:r>
              <a:rPr lang="en-CA" sz="4000" dirty="0">
                <a:solidFill>
                  <a:schemeClr val="bg1"/>
                </a:solidFill>
              </a:rPr>
              <a:t> :</a:t>
            </a:r>
          </a:p>
          <a:p>
            <a:pPr>
              <a:defRPr/>
            </a:pPr>
            <a:endParaRPr lang="en-CA" sz="4000" dirty="0"/>
          </a:p>
          <a:p>
            <a:pPr marL="742950" indent="-742950">
              <a:buFontTx/>
              <a:buAutoNum type="arabicPeriod"/>
              <a:defRPr/>
            </a:pPr>
            <a:r>
              <a:rPr lang="en-CA" sz="4000" u="sng" dirty="0">
                <a:solidFill>
                  <a:schemeClr val="bg1">
                    <a:lumMod val="95000"/>
                  </a:schemeClr>
                </a:solidFill>
              </a:rPr>
              <a:t>La perfection</a:t>
            </a:r>
            <a:r>
              <a:rPr lang="en-CA" sz="4000" dirty="0">
                <a:solidFill>
                  <a:schemeClr val="bg1">
                    <a:lumMod val="95000"/>
                  </a:schemeClr>
                </a:solidFill>
              </a:rPr>
              <a:t>: </a:t>
            </a:r>
            <a:r>
              <a:rPr lang="en-CA" sz="4000" dirty="0" err="1">
                <a:solidFill>
                  <a:schemeClr val="bg1">
                    <a:lumMod val="95000"/>
                  </a:schemeClr>
                </a:solidFill>
              </a:rPr>
              <a:t>soyez</a:t>
            </a:r>
            <a:r>
              <a:rPr lang="en-CA" sz="4000" dirty="0">
                <a:solidFill>
                  <a:schemeClr val="bg1">
                    <a:lumMod val="95000"/>
                  </a:schemeClr>
                </a:solidFill>
              </a:rPr>
              <a:t> </a:t>
            </a:r>
            <a:r>
              <a:rPr lang="en-CA" sz="4000" dirty="0" err="1">
                <a:solidFill>
                  <a:schemeClr val="bg1">
                    <a:lumMod val="95000"/>
                  </a:schemeClr>
                </a:solidFill>
              </a:rPr>
              <a:t>donc</a:t>
            </a:r>
            <a:r>
              <a:rPr lang="en-CA" sz="4000" u="sng" dirty="0">
                <a:solidFill>
                  <a:schemeClr val="bg1">
                    <a:lumMod val="95000"/>
                  </a:schemeClr>
                </a:solidFill>
              </a:rPr>
              <a:t> </a:t>
            </a:r>
            <a:r>
              <a:rPr lang="en-CA" sz="4000" dirty="0">
                <a:solidFill>
                  <a:schemeClr val="bg1">
                    <a:lumMod val="95000"/>
                  </a:schemeClr>
                </a:solidFill>
              </a:rPr>
              <a:t>parfaits, </a:t>
            </a:r>
            <a:r>
              <a:rPr lang="en-CA" sz="4000" dirty="0" err="1">
                <a:solidFill>
                  <a:schemeClr val="bg1">
                    <a:lumMod val="95000"/>
                  </a:schemeClr>
                </a:solidFill>
              </a:rPr>
              <a:t>comme</a:t>
            </a:r>
            <a:r>
              <a:rPr lang="en-CA" sz="4000" dirty="0">
                <a:solidFill>
                  <a:schemeClr val="bg1">
                    <a:lumMod val="95000"/>
                  </a:schemeClr>
                </a:solidFill>
              </a:rPr>
              <a:t> </a:t>
            </a:r>
            <a:r>
              <a:rPr lang="en-CA" sz="4000" dirty="0" err="1">
                <a:solidFill>
                  <a:schemeClr val="bg1">
                    <a:lumMod val="95000"/>
                  </a:schemeClr>
                </a:solidFill>
              </a:rPr>
              <a:t>votre</a:t>
            </a:r>
            <a:r>
              <a:rPr lang="en-CA" sz="4000" dirty="0">
                <a:solidFill>
                  <a:schemeClr val="bg1">
                    <a:lumMod val="95000"/>
                  </a:schemeClr>
                </a:solidFill>
              </a:rPr>
              <a:t> Père qui </a:t>
            </a:r>
            <a:r>
              <a:rPr lang="en-CA" sz="4000" dirty="0" err="1">
                <a:solidFill>
                  <a:schemeClr val="bg1">
                    <a:lumMod val="95000"/>
                  </a:schemeClr>
                </a:solidFill>
              </a:rPr>
              <a:t>est</a:t>
            </a:r>
            <a:r>
              <a:rPr lang="en-CA" sz="4000" dirty="0">
                <a:solidFill>
                  <a:schemeClr val="bg1">
                    <a:lumMod val="95000"/>
                  </a:schemeClr>
                </a:solidFill>
              </a:rPr>
              <a:t> dans les </a:t>
            </a:r>
            <a:r>
              <a:rPr lang="en-CA" sz="4000" dirty="0" err="1">
                <a:solidFill>
                  <a:schemeClr val="bg1">
                    <a:lumMod val="95000"/>
                  </a:schemeClr>
                </a:solidFill>
              </a:rPr>
              <a:t>cieux</a:t>
            </a:r>
            <a:r>
              <a:rPr lang="en-CA" sz="4000" dirty="0">
                <a:solidFill>
                  <a:schemeClr val="bg1">
                    <a:lumMod val="95000"/>
                  </a:schemeClr>
                </a:solidFill>
              </a:rPr>
              <a:t> </a:t>
            </a:r>
            <a:r>
              <a:rPr lang="en-CA" sz="4000" dirty="0" err="1">
                <a:solidFill>
                  <a:schemeClr val="bg1">
                    <a:lumMod val="95000"/>
                  </a:schemeClr>
                </a:solidFill>
              </a:rPr>
              <a:t>est</a:t>
            </a:r>
            <a:r>
              <a:rPr lang="en-CA" sz="4000" dirty="0">
                <a:solidFill>
                  <a:schemeClr val="bg1">
                    <a:lumMod val="95000"/>
                  </a:schemeClr>
                </a:solidFill>
              </a:rPr>
              <a:t> parfait. </a:t>
            </a:r>
            <a:r>
              <a:rPr lang="en-CA" sz="4000" u="sng" dirty="0">
                <a:solidFill>
                  <a:schemeClr val="bg1">
                    <a:lumMod val="95000"/>
                  </a:schemeClr>
                </a:solidFill>
              </a:rPr>
              <a:t>Mat. 5 : 48</a:t>
            </a:r>
            <a:endParaRPr lang="en-CA" sz="4000" dirty="0">
              <a:solidFill>
                <a:schemeClr val="bg1">
                  <a:lumMod val="95000"/>
                </a:schemeClr>
              </a:solidFill>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BROWN.JPG"/>
          <p:cNvPicPr>
            <a:picLocks noChangeAspect="1"/>
          </p:cNvPicPr>
          <p:nvPr/>
        </p:nvPicPr>
        <p:blipFill>
          <a:blip r:embed="rId2" cstate="print">
            <a:lum contrast="40000"/>
          </a:blip>
          <a:stretch>
            <a:fillRect/>
          </a:stretch>
        </p:blipFill>
        <p:spPr>
          <a:xfrm>
            <a:off x="0" y="0"/>
            <a:ext cx="9144000" cy="6858000"/>
          </a:xfrm>
          <a:prstGeom prst="rect">
            <a:avLst/>
          </a:prstGeom>
        </p:spPr>
      </p:pic>
      <p:sp>
        <p:nvSpPr>
          <p:cNvPr id="3" name="TextBox 2"/>
          <p:cNvSpPr txBox="1"/>
          <p:nvPr/>
        </p:nvSpPr>
        <p:spPr>
          <a:xfrm>
            <a:off x="142844" y="571480"/>
            <a:ext cx="8858312" cy="3170099"/>
          </a:xfrm>
          <a:prstGeom prst="rect">
            <a:avLst/>
          </a:prstGeom>
          <a:noFill/>
        </p:spPr>
        <p:txBody>
          <a:bodyPr wrap="square" rtlCol="0">
            <a:spAutoFit/>
          </a:bodyPr>
          <a:lstStyle/>
          <a:p>
            <a:pPr marL="742950" indent="-742950">
              <a:buAutoNum type="arabicPeriod" startAt="2"/>
              <a:defRPr/>
            </a:pPr>
            <a:r>
              <a:rPr lang="en-CA" sz="4000" u="sng" dirty="0">
                <a:solidFill>
                  <a:srgbClr val="FFFF00"/>
                </a:solidFill>
              </a:rPr>
              <a:t>La </a:t>
            </a:r>
            <a:r>
              <a:rPr lang="en-CA" sz="4000" u="sng" dirty="0" err="1">
                <a:solidFill>
                  <a:srgbClr val="FFFF00"/>
                </a:solidFill>
              </a:rPr>
              <a:t>Miséricorde</a:t>
            </a:r>
            <a:r>
              <a:rPr lang="en-CA" sz="4000" u="sng" dirty="0">
                <a:solidFill>
                  <a:srgbClr val="FFFF00"/>
                </a:solidFill>
              </a:rPr>
              <a:t> </a:t>
            </a:r>
            <a:r>
              <a:rPr lang="en-CA" sz="4000" dirty="0">
                <a:solidFill>
                  <a:srgbClr val="FFFF00"/>
                </a:solidFill>
              </a:rPr>
              <a:t>:  </a:t>
            </a:r>
            <a:r>
              <a:rPr lang="en-CA" sz="4000" u="sng" dirty="0">
                <a:solidFill>
                  <a:srgbClr val="FFFF00"/>
                </a:solidFill>
              </a:rPr>
              <a:t>Ps. 86 : 15</a:t>
            </a:r>
            <a:r>
              <a:rPr lang="en-CA" sz="4000" dirty="0">
                <a:solidFill>
                  <a:srgbClr val="FFFF00"/>
                </a:solidFill>
              </a:rPr>
              <a:t>. </a:t>
            </a:r>
            <a:r>
              <a:rPr lang="fr-FR" sz="4000" dirty="0"/>
              <a:t>Mais toi, Seigneur, tu es un Dieu miséricordieux et compatissant, Lent à la colère, riche en bonté et en fidélité</a:t>
            </a:r>
            <a:r>
              <a:rPr lang="en-CA" sz="4000" u="sng" dirty="0">
                <a:solidFill>
                  <a:srgbClr val="FFFF00"/>
                </a:solidFill>
              </a:rPr>
              <a:t> </a:t>
            </a:r>
            <a:r>
              <a:rPr lang="en-CA" sz="4000" u="sng" dirty="0"/>
              <a:t>Ps 136 : 2,3</a:t>
            </a:r>
            <a:endParaRPr lang="en-CA" sz="4000" dirty="0">
              <a:solidFill>
                <a:schemeClr val="bg1"/>
              </a:solidFill>
            </a:endParaRPr>
          </a:p>
        </p:txBody>
      </p:sp>
    </p:spTree>
  </p:cSld>
  <p:clrMapOvr>
    <a:masterClrMapping/>
  </p:clrMapOvr>
  <p:transition>
    <p:zoom dir="in"/>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12521</TotalTime>
  <Words>2509</Words>
  <Application>Microsoft Office PowerPoint</Application>
  <PresentationFormat>On-screen Show (4:3)</PresentationFormat>
  <Paragraphs>160</Paragraphs>
  <Slides>51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51</vt:i4>
      </vt:variant>
    </vt:vector>
  </HeadingPairs>
  <TitlesOfParts>
    <vt:vector size="54" baseType="lpstr">
      <vt:lpstr>Arial</vt:lpstr>
      <vt:lpstr>Calibri</vt:lpstr>
      <vt:lpstr>Office Theme</vt:lpstr>
      <vt:lpstr>THE GOSPEL PRESENTATION</vt:lpstr>
      <vt:lpstr>PowerPoint Presentation</vt:lpstr>
      <vt:lpstr> </vt:lpstr>
      <vt:lpstr>PowerPoint Presentation</vt:lpstr>
      <vt:lpstr>THE GOSPEL PRESENTATION</vt:lpstr>
      <vt:lpstr>La Bible dit que Dieu est amour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Deftones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GOSPEL PRESENTATION</dc:title>
  <dc:creator>RonH</dc:creator>
  <cp:lastModifiedBy>Ron Henderson</cp:lastModifiedBy>
  <cp:revision>209</cp:revision>
  <dcterms:created xsi:type="dcterms:W3CDTF">2007-04-27T01:17:17Z</dcterms:created>
  <dcterms:modified xsi:type="dcterms:W3CDTF">2021-02-02T18:11:02Z</dcterms:modified>
</cp:coreProperties>
</file>