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309" r:id="rId2"/>
    <p:sldId id="257" r:id="rId3"/>
    <p:sldId id="258" r:id="rId4"/>
    <p:sldId id="286" r:id="rId5"/>
    <p:sldId id="256" r:id="rId6"/>
    <p:sldId id="259" r:id="rId7"/>
    <p:sldId id="260" r:id="rId8"/>
    <p:sldId id="261" r:id="rId9"/>
    <p:sldId id="287" r:id="rId10"/>
    <p:sldId id="262" r:id="rId11"/>
    <p:sldId id="263" r:id="rId12"/>
    <p:sldId id="264" r:id="rId13"/>
    <p:sldId id="265" r:id="rId14"/>
    <p:sldId id="288" r:id="rId15"/>
    <p:sldId id="289" r:id="rId16"/>
    <p:sldId id="266" r:id="rId17"/>
    <p:sldId id="267" r:id="rId18"/>
    <p:sldId id="268" r:id="rId19"/>
    <p:sldId id="290" r:id="rId20"/>
    <p:sldId id="291" r:id="rId21"/>
    <p:sldId id="292" r:id="rId22"/>
    <p:sldId id="293" r:id="rId23"/>
    <p:sldId id="294" r:id="rId24"/>
    <p:sldId id="269" r:id="rId25"/>
    <p:sldId id="295" r:id="rId26"/>
    <p:sldId id="270" r:id="rId27"/>
    <p:sldId id="304" r:id="rId28"/>
    <p:sldId id="308" r:id="rId29"/>
    <p:sldId id="307" r:id="rId30"/>
    <p:sldId id="306" r:id="rId31"/>
    <p:sldId id="271" r:id="rId32"/>
    <p:sldId id="296" r:id="rId33"/>
    <p:sldId id="297" r:id="rId34"/>
    <p:sldId id="272" r:id="rId35"/>
    <p:sldId id="274" r:id="rId36"/>
    <p:sldId id="298" r:id="rId37"/>
    <p:sldId id="275" r:id="rId38"/>
    <p:sldId id="276" r:id="rId39"/>
    <p:sldId id="302" r:id="rId40"/>
    <p:sldId id="277" r:id="rId41"/>
    <p:sldId id="278" r:id="rId42"/>
    <p:sldId id="279" r:id="rId43"/>
    <p:sldId id="280" r:id="rId44"/>
    <p:sldId id="299" r:id="rId45"/>
    <p:sldId id="300" r:id="rId46"/>
    <p:sldId id="301" r:id="rId47"/>
    <p:sldId id="281" r:id="rId48"/>
    <p:sldId id="282" r:id="rId49"/>
    <p:sldId id="283" r:id="rId50"/>
    <p:sldId id="284" r:id="rId51"/>
    <p:sldId id="285" r:id="rId52"/>
  </p:sldIdLst>
  <p:sldSz cx="9144000" cy="6858000" type="screen4x3"/>
  <p:notesSz cx="6858000" cy="9144000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94612" autoAdjust="0"/>
  </p:normalViewPr>
  <p:slideViewPr>
    <p:cSldViewPr>
      <p:cViewPr varScale="1">
        <p:scale>
          <a:sx n="102" d="100"/>
          <a:sy n="102" d="100"/>
        </p:scale>
        <p:origin x="49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E57522-0CA5-4D79-B695-3AC142F4A6A4}" type="datetimeFigureOut">
              <a:rPr lang="en-US"/>
              <a:pPr>
                <a:defRPr/>
              </a:pPr>
              <a:t>2/1/2021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3ACE86-9F6E-4A5E-8FBF-C7D462B32A5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8207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3ACE86-9F6E-4A5E-8FBF-C7D462B32A51}" type="slidenum">
              <a:rPr lang="en-CA" smtClean="0"/>
              <a:pPr>
                <a:defRPr/>
              </a:pPr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9379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0BB57-FE65-468A-A389-0582727DFFFD}" type="datetimeFigureOut">
              <a:rPr lang="en-US"/>
              <a:pPr>
                <a:defRPr/>
              </a:pPr>
              <a:t>2/1/2021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DCFDB-65AE-447F-B07E-069B08F1BFB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B3AD6-384A-4BF0-AB89-5B62ABBA26DF}" type="datetimeFigureOut">
              <a:rPr lang="en-US"/>
              <a:pPr>
                <a:defRPr/>
              </a:pPr>
              <a:t>2/1/2021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4D4C1-981A-412D-BEA2-578735A48F1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AB81A-6EDE-46D5-A9F6-382C38A5D7BF}" type="datetimeFigureOut">
              <a:rPr lang="en-US"/>
              <a:pPr>
                <a:defRPr/>
              </a:pPr>
              <a:t>2/1/2021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F9DE9-5F6C-4B66-AD10-78F000598CD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BB2B1-7841-4154-AF16-89C4FB3A3055}" type="datetimeFigureOut">
              <a:rPr lang="en-US"/>
              <a:pPr>
                <a:defRPr/>
              </a:pPr>
              <a:t>2/1/2021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A10B0-41CD-410C-A885-2FE445B6FDB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CE490-90BC-413B-A8F7-7202ACD85E2E}" type="datetimeFigureOut">
              <a:rPr lang="en-US"/>
              <a:pPr>
                <a:defRPr/>
              </a:pPr>
              <a:t>2/1/2021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8ED31-F997-4770-8363-2BA907BB96C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48734-EE55-49BD-9C2D-011948E02D92}" type="datetimeFigureOut">
              <a:rPr lang="en-US"/>
              <a:pPr>
                <a:defRPr/>
              </a:pPr>
              <a:t>2/1/2021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F8789-E26C-4865-B8F2-699F8881D74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58708-1094-4C9F-83AC-F26AC8137888}" type="datetimeFigureOut">
              <a:rPr lang="en-US"/>
              <a:pPr>
                <a:defRPr/>
              </a:pPr>
              <a:t>2/1/2021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CFF28-4F18-46AB-A44B-1A2558C6D23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2E7C8-7E64-44FC-82F9-B9DA4009CDEE}" type="datetimeFigureOut">
              <a:rPr lang="en-US"/>
              <a:pPr>
                <a:defRPr/>
              </a:pPr>
              <a:t>2/1/2021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024F1-5D14-45CA-ABDB-EC2EBEDA315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1A417-D2CA-4C12-9FD5-AEEFB9DBF3EC}" type="datetimeFigureOut">
              <a:rPr lang="en-US"/>
              <a:pPr>
                <a:defRPr/>
              </a:pPr>
              <a:t>2/1/2021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66244-8BC9-4D2C-9947-8B4C85ABEC7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3D214-BE5D-4F24-ACE2-F16532B09878}" type="datetimeFigureOut">
              <a:rPr lang="en-US"/>
              <a:pPr>
                <a:defRPr/>
              </a:pPr>
              <a:t>2/1/2021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9FAEB-6091-4D52-8EBD-8088CCCAF35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2950A-0055-413E-A36E-0D7300D85231}" type="datetimeFigureOut">
              <a:rPr lang="en-US"/>
              <a:pPr>
                <a:defRPr/>
              </a:pPr>
              <a:t>2/1/2021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BF848-2461-409B-A686-EE3CB9509A9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4D03F2-7086-4785-AEF0-B2D6703FBB26}" type="datetimeFigureOut">
              <a:rPr lang="en-US"/>
              <a:pPr>
                <a:defRPr/>
              </a:pPr>
              <a:t>2/1/2021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DA4246-EC00-426D-B59C-0F5EB014F83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biblia.com/books/kjv1900/Mt5.5" TargetMode="External"/><Relationship Id="rId3" Type="http://schemas.openxmlformats.org/officeDocument/2006/relationships/hyperlink" Target="http://biblia.com/books/kjv/Heb13.8" TargetMode="External"/><Relationship Id="rId7" Type="http://schemas.openxmlformats.org/officeDocument/2006/relationships/hyperlink" Target="http://biblia.com/books/kjv1900/Pr10.30" TargetMode="External"/><Relationship Id="rId2" Type="http://schemas.openxmlformats.org/officeDocument/2006/relationships/hyperlink" Target="http://biblia.com/books/kjv/Ex21.1-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iblia.com/books/kjv1900/Is45.18" TargetMode="External"/><Relationship Id="rId5" Type="http://schemas.openxmlformats.org/officeDocument/2006/relationships/hyperlink" Target="http://biblia.com/books/kjv/Ru2.19" TargetMode="External"/><Relationship Id="rId4" Type="http://schemas.openxmlformats.org/officeDocument/2006/relationships/hyperlink" Target="http://biblia.com/books/kjv/Heb2.11-14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bg1">
                    <a:lumMod val="95000"/>
                  </a:schemeClr>
                </a:solidFill>
              </a:rPr>
              <a:t>THE GOSPEL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63" y="1071563"/>
            <a:ext cx="8286750" cy="55006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dirty="0"/>
          </a:p>
        </p:txBody>
      </p:sp>
      <p:pic>
        <p:nvPicPr>
          <p:cNvPr id="4100" name="Picture 5" descr="Z07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0" y="28575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4400" dirty="0">
                <a:solidFill>
                  <a:schemeClr val="bg1"/>
                </a:solidFill>
                <a:latin typeface="Calibri" pitchFamily="34" charset="0"/>
              </a:rPr>
              <a:t>LA PRESENTACIÓN DEL EVANGELIO</a:t>
            </a:r>
          </a:p>
        </p:txBody>
      </p:sp>
    </p:spTree>
    <p:extLst>
      <p:ext uri="{BB962C8B-B14F-4D97-AF65-F5344CB8AC3E}">
        <p14:creationId xmlns:p14="http://schemas.microsoft.com/office/powerpoint/2010/main" val="1663969094"/>
      </p:ext>
    </p:extLst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G-TSK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428625" y="7143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285750" y="500063"/>
            <a:ext cx="8597225" cy="25545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 startAt="3"/>
              <a:defRPr/>
            </a:pPr>
            <a:r>
              <a:rPr lang="en-CA" sz="4000" u="sng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CA" sz="4000" dirty="0">
                <a:solidFill>
                  <a:schemeClr val="bg1">
                    <a:lumMod val="95000"/>
                  </a:schemeClr>
                </a:solidFill>
              </a:rPr>
              <a:t>Justicia: </a:t>
            </a:r>
            <a:r>
              <a:rPr lang="en-CA" sz="4000" dirty="0" err="1">
                <a:solidFill>
                  <a:schemeClr val="bg1">
                    <a:lumMod val="95000"/>
                  </a:schemeClr>
                </a:solidFill>
              </a:rPr>
              <a:t>Él</a:t>
            </a:r>
            <a:r>
              <a:rPr lang="en-CA" sz="4000" dirty="0">
                <a:solidFill>
                  <a:schemeClr val="bg1">
                    <a:lumMod val="95000"/>
                  </a:schemeClr>
                </a:solidFill>
              </a:rPr>
              <a:t> es la Roca, </a:t>
            </a:r>
            <a:r>
              <a:rPr lang="en-CA" sz="4000" dirty="0" err="1">
                <a:solidFill>
                  <a:schemeClr val="bg1">
                    <a:lumMod val="95000"/>
                  </a:schemeClr>
                </a:solidFill>
              </a:rPr>
              <a:t>su</a:t>
            </a:r>
            <a:r>
              <a:rPr lang="en-CA" sz="4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CA" sz="4000" dirty="0" err="1">
                <a:solidFill>
                  <a:schemeClr val="bg1">
                    <a:lumMod val="95000"/>
                  </a:schemeClr>
                </a:solidFill>
              </a:rPr>
              <a:t>obra</a:t>
            </a:r>
            <a:r>
              <a:rPr lang="en-CA" sz="4000" dirty="0">
                <a:solidFill>
                  <a:schemeClr val="bg1">
                    <a:lumMod val="95000"/>
                  </a:schemeClr>
                </a:solidFill>
              </a:rPr>
              <a:t> es </a:t>
            </a:r>
          </a:p>
          <a:p>
            <a:pPr>
              <a:defRPr/>
            </a:pPr>
            <a:r>
              <a:rPr lang="en-CA" sz="4000" dirty="0">
                <a:solidFill>
                  <a:schemeClr val="bg1">
                    <a:lumMod val="95000"/>
                  </a:schemeClr>
                </a:solidFill>
              </a:rPr>
              <a:t>Perfecta, </a:t>
            </a:r>
            <a:r>
              <a:rPr lang="en-CA" sz="4000" dirty="0" err="1">
                <a:solidFill>
                  <a:schemeClr val="bg1">
                    <a:lumMod val="95000"/>
                  </a:schemeClr>
                </a:solidFill>
              </a:rPr>
              <a:t>porque</a:t>
            </a:r>
            <a:r>
              <a:rPr lang="en-CA" sz="4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CA" sz="4000" dirty="0" err="1">
                <a:solidFill>
                  <a:schemeClr val="bg1">
                    <a:lumMod val="95000"/>
                  </a:schemeClr>
                </a:solidFill>
              </a:rPr>
              <a:t>todos</a:t>
            </a:r>
            <a:r>
              <a:rPr lang="en-CA" sz="4000" dirty="0">
                <a:solidFill>
                  <a:schemeClr val="bg1">
                    <a:lumMod val="95000"/>
                  </a:schemeClr>
                </a:solidFill>
              </a:rPr>
              <a:t> sus </a:t>
            </a:r>
            <a:r>
              <a:rPr lang="en-CA" sz="4000" dirty="0" err="1">
                <a:solidFill>
                  <a:schemeClr val="bg1">
                    <a:lumMod val="95000"/>
                  </a:schemeClr>
                </a:solidFill>
              </a:rPr>
              <a:t>caminos</a:t>
            </a:r>
            <a:r>
              <a:rPr lang="en-CA" sz="40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en-CA" sz="4000" dirty="0">
                <a:solidFill>
                  <a:schemeClr val="bg1">
                    <a:lumMod val="95000"/>
                  </a:schemeClr>
                </a:solidFill>
              </a:rPr>
              <a:t>Son </a:t>
            </a:r>
            <a:r>
              <a:rPr lang="en-CA" sz="4000" dirty="0" err="1">
                <a:solidFill>
                  <a:schemeClr val="bg1">
                    <a:lumMod val="95000"/>
                  </a:schemeClr>
                </a:solidFill>
              </a:rPr>
              <a:t>juicio</a:t>
            </a:r>
            <a:r>
              <a:rPr lang="en-CA" sz="4000" dirty="0">
                <a:solidFill>
                  <a:schemeClr val="bg1">
                    <a:lumMod val="95000"/>
                  </a:schemeClr>
                </a:solidFill>
              </a:rPr>
              <a:t>. Un Dios de </a:t>
            </a:r>
            <a:r>
              <a:rPr lang="en-CA" sz="4000" dirty="0" err="1">
                <a:solidFill>
                  <a:schemeClr val="bg1">
                    <a:lumMod val="95000"/>
                  </a:schemeClr>
                </a:solidFill>
              </a:rPr>
              <a:t>verdad</a:t>
            </a:r>
            <a:r>
              <a:rPr lang="en-CA" sz="4000" dirty="0">
                <a:solidFill>
                  <a:schemeClr val="bg1">
                    <a:lumMod val="95000"/>
                  </a:schemeClr>
                </a:solidFill>
              </a:rPr>
              <a:t> y sin </a:t>
            </a:r>
          </a:p>
          <a:p>
            <a:pPr>
              <a:defRPr/>
            </a:pPr>
            <a:r>
              <a:rPr lang="en-CA" sz="4000" dirty="0" err="1">
                <a:solidFill>
                  <a:schemeClr val="bg1">
                    <a:lumMod val="95000"/>
                  </a:schemeClr>
                </a:solidFill>
              </a:rPr>
              <a:t>Iniquidad</a:t>
            </a:r>
            <a:r>
              <a:rPr lang="en-CA" sz="40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CA" sz="4000" dirty="0" err="1">
                <a:solidFill>
                  <a:schemeClr val="bg1">
                    <a:lumMod val="95000"/>
                  </a:schemeClr>
                </a:solidFill>
              </a:rPr>
              <a:t>justo</a:t>
            </a:r>
            <a:r>
              <a:rPr lang="en-CA" sz="4000" dirty="0">
                <a:solidFill>
                  <a:schemeClr val="bg1">
                    <a:lumMod val="95000"/>
                  </a:schemeClr>
                </a:solidFill>
              </a:rPr>
              <a:t> y </a:t>
            </a:r>
            <a:r>
              <a:rPr lang="en-CA" sz="4000" dirty="0" err="1">
                <a:solidFill>
                  <a:schemeClr val="bg1">
                    <a:lumMod val="95000"/>
                  </a:schemeClr>
                </a:solidFill>
              </a:rPr>
              <a:t>correcto</a:t>
            </a:r>
            <a:r>
              <a:rPr lang="en-CA" sz="4000" dirty="0">
                <a:solidFill>
                  <a:schemeClr val="bg1">
                    <a:lumMod val="95000"/>
                  </a:schemeClr>
                </a:solidFill>
              </a:rPr>
              <a:t> es </a:t>
            </a:r>
            <a:r>
              <a:rPr lang="en-CA" sz="4000" dirty="0" err="1">
                <a:solidFill>
                  <a:schemeClr val="bg1">
                    <a:lumMod val="95000"/>
                  </a:schemeClr>
                </a:solidFill>
              </a:rPr>
              <a:t>él</a:t>
            </a:r>
            <a:r>
              <a:rPr lang="en-CA" sz="400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546" y="3141673"/>
            <a:ext cx="874236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4000" dirty="0"/>
              <a:t>Y no hay Dios más fuera de mí; un Dios justo y un Salvador… Isa. 45:12</a:t>
            </a:r>
            <a:endParaRPr lang="en-CA" sz="4000" u="sng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3546" y="4465112"/>
            <a:ext cx="91440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 dirty="0"/>
              <a:t>Vemos entonces, que Dios es un Dios amoroso que es Perfecto, Misericordioso y un Dios de Justicia ... </a:t>
            </a:r>
            <a:r>
              <a:rPr lang="es-ES" sz="2800" dirty="0"/>
              <a:t>¿Hasta aquí tienes una pregunta?</a:t>
            </a:r>
            <a:endParaRPr lang="en-CA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-BROWN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428625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3600" dirty="0">
                <a:solidFill>
                  <a:schemeClr val="bg1"/>
                </a:solidFill>
              </a:rPr>
              <a:t>¿ Bajo </a:t>
            </a:r>
            <a:r>
              <a:rPr lang="en-CA" sz="3600" dirty="0" err="1">
                <a:solidFill>
                  <a:schemeClr val="bg1"/>
                </a:solidFill>
              </a:rPr>
              <a:t>qué</a:t>
            </a:r>
            <a:r>
              <a:rPr lang="en-CA" sz="3600" dirty="0">
                <a:solidFill>
                  <a:schemeClr val="bg1"/>
                </a:solidFill>
              </a:rPr>
              <a:t> </a:t>
            </a:r>
            <a:r>
              <a:rPr lang="en-CA" sz="3600" dirty="0" err="1">
                <a:solidFill>
                  <a:schemeClr val="bg1"/>
                </a:solidFill>
              </a:rPr>
              <a:t>circunstancia</a:t>
            </a:r>
            <a:r>
              <a:rPr lang="en-CA" sz="3600" dirty="0">
                <a:solidFill>
                  <a:schemeClr val="bg1"/>
                </a:solidFill>
              </a:rPr>
              <a:t> </a:t>
            </a:r>
            <a:r>
              <a:rPr lang="en-CA" sz="3600" dirty="0" err="1">
                <a:solidFill>
                  <a:schemeClr val="bg1"/>
                </a:solidFill>
              </a:rPr>
              <a:t>puede</a:t>
            </a:r>
            <a:r>
              <a:rPr lang="en-CA" sz="3600" dirty="0">
                <a:solidFill>
                  <a:schemeClr val="bg1"/>
                </a:solidFill>
              </a:rPr>
              <a:t> </a:t>
            </a:r>
            <a:r>
              <a:rPr lang="en-CA" sz="3600" dirty="0" err="1">
                <a:solidFill>
                  <a:schemeClr val="bg1"/>
                </a:solidFill>
              </a:rPr>
              <a:t>esta</a:t>
            </a:r>
            <a:r>
              <a:rPr lang="en-CA" sz="3600" dirty="0">
                <a:solidFill>
                  <a:schemeClr val="bg1"/>
                </a:solidFill>
              </a:rPr>
              <a:t> Dios </a:t>
            </a:r>
          </a:p>
          <a:p>
            <a:r>
              <a:rPr lang="en-CA" sz="3600" dirty="0">
                <a:solidFill>
                  <a:schemeClr val="bg1"/>
                </a:solidFill>
              </a:rPr>
              <a:t>Amoroso </a:t>
            </a:r>
            <a:r>
              <a:rPr lang="en-CA" sz="3600" dirty="0" err="1">
                <a:solidFill>
                  <a:schemeClr val="bg1"/>
                </a:solidFill>
              </a:rPr>
              <a:t>Demostrar</a:t>
            </a:r>
            <a:r>
              <a:rPr lang="en-CA" sz="3600" dirty="0">
                <a:solidFill>
                  <a:schemeClr val="bg1"/>
                </a:solidFill>
              </a:rPr>
              <a:t> misericordia y justiciar?</a:t>
            </a:r>
          </a:p>
          <a:p>
            <a:endParaRPr lang="en-CA" sz="3600" dirty="0">
              <a:solidFill>
                <a:schemeClr val="bg1"/>
              </a:solidFill>
            </a:endParaRPr>
          </a:p>
          <a:p>
            <a:r>
              <a:rPr lang="en-CA" sz="3600" dirty="0">
                <a:solidFill>
                  <a:schemeClr val="bg1"/>
                </a:solidFill>
              </a:rPr>
              <a:t>¿No es </a:t>
            </a:r>
            <a:r>
              <a:rPr lang="en-CA" sz="3600" dirty="0" err="1">
                <a:solidFill>
                  <a:schemeClr val="bg1"/>
                </a:solidFill>
              </a:rPr>
              <a:t>en</a:t>
            </a:r>
            <a:r>
              <a:rPr lang="en-CA" sz="3600" dirty="0">
                <a:solidFill>
                  <a:schemeClr val="bg1"/>
                </a:solidFill>
              </a:rPr>
              <a:t> el </a:t>
            </a:r>
            <a:r>
              <a:rPr lang="en-CA" sz="3600" dirty="0" err="1">
                <a:solidFill>
                  <a:schemeClr val="bg1"/>
                </a:solidFill>
              </a:rPr>
              <a:t>área</a:t>
            </a:r>
            <a:r>
              <a:rPr lang="en-CA" sz="3600" dirty="0">
                <a:solidFill>
                  <a:schemeClr val="bg1"/>
                </a:solidFill>
              </a:rPr>
              <a:t> del </a:t>
            </a:r>
            <a:r>
              <a:rPr lang="en-CA" sz="3600" dirty="0" err="1">
                <a:solidFill>
                  <a:schemeClr val="bg1"/>
                </a:solidFill>
              </a:rPr>
              <a:t>pecado</a:t>
            </a:r>
            <a:r>
              <a:rPr lang="en-CA" sz="3600" dirty="0">
                <a:solidFill>
                  <a:schemeClr val="bg1"/>
                </a:solidFill>
              </a:rPr>
              <a:t> y la rebellion?</a:t>
            </a:r>
          </a:p>
          <a:p>
            <a:r>
              <a:rPr lang="en-CA" sz="3600" dirty="0">
                <a:solidFill>
                  <a:schemeClr val="bg1"/>
                </a:solidFill>
              </a:rPr>
              <a:t>¿</a:t>
            </a:r>
            <a:r>
              <a:rPr lang="en-CA" sz="3600" dirty="0" err="1">
                <a:solidFill>
                  <a:schemeClr val="bg1"/>
                </a:solidFill>
              </a:rPr>
              <a:t>En</a:t>
            </a:r>
            <a:r>
              <a:rPr lang="en-CA" sz="3600" dirty="0">
                <a:solidFill>
                  <a:schemeClr val="bg1"/>
                </a:solidFill>
              </a:rPr>
              <a:t> </a:t>
            </a:r>
            <a:r>
              <a:rPr lang="en-CA" sz="3600" dirty="0" err="1">
                <a:solidFill>
                  <a:schemeClr val="bg1"/>
                </a:solidFill>
              </a:rPr>
              <a:t>su</a:t>
            </a:r>
            <a:r>
              <a:rPr lang="en-CA" sz="3600" dirty="0">
                <a:solidFill>
                  <a:schemeClr val="bg1"/>
                </a:solidFill>
              </a:rPr>
              <a:t> contra? </a:t>
            </a:r>
          </a:p>
          <a:p>
            <a:endParaRPr lang="en-CA" sz="3600" dirty="0">
              <a:solidFill>
                <a:schemeClr val="bg1"/>
              </a:solidFill>
            </a:endParaRPr>
          </a:p>
          <a:p>
            <a:r>
              <a:rPr lang="en-CA" sz="3600" dirty="0" err="1">
                <a:solidFill>
                  <a:schemeClr val="bg1"/>
                </a:solidFill>
              </a:rPr>
              <a:t>Entonces</a:t>
            </a:r>
            <a:r>
              <a:rPr lang="en-CA" sz="3600" dirty="0">
                <a:solidFill>
                  <a:schemeClr val="bg1"/>
                </a:solidFill>
              </a:rPr>
              <a:t>, ¿</a:t>
            </a:r>
            <a:r>
              <a:rPr lang="en-CA" sz="3600" dirty="0" err="1">
                <a:solidFill>
                  <a:schemeClr val="bg1"/>
                </a:solidFill>
              </a:rPr>
              <a:t>Qué</a:t>
            </a:r>
            <a:r>
              <a:rPr lang="en-CA" sz="3600" dirty="0">
                <a:solidFill>
                  <a:schemeClr val="bg1"/>
                </a:solidFill>
              </a:rPr>
              <a:t> son </a:t>
            </a:r>
            <a:r>
              <a:rPr lang="en-CA" sz="3600" dirty="0" err="1">
                <a:solidFill>
                  <a:schemeClr val="bg1"/>
                </a:solidFill>
              </a:rPr>
              <a:t>relamente</a:t>
            </a:r>
            <a:r>
              <a:rPr lang="en-CA" sz="3600" dirty="0">
                <a:solidFill>
                  <a:schemeClr val="bg1"/>
                </a:solidFill>
              </a:rPr>
              <a:t> el </a:t>
            </a:r>
            <a:r>
              <a:rPr lang="en-CA" sz="3600" dirty="0" err="1">
                <a:solidFill>
                  <a:schemeClr val="bg1"/>
                </a:solidFill>
              </a:rPr>
              <a:t>pecado</a:t>
            </a:r>
            <a:r>
              <a:rPr lang="en-CA" sz="3600" dirty="0">
                <a:solidFill>
                  <a:schemeClr val="bg1"/>
                </a:solidFill>
              </a:rPr>
              <a:t> y</a:t>
            </a:r>
          </a:p>
          <a:p>
            <a:r>
              <a:rPr lang="en-CA" sz="3600" dirty="0">
                <a:solidFill>
                  <a:schemeClr val="bg1"/>
                </a:solidFill>
              </a:rPr>
              <a:t>La </a:t>
            </a:r>
            <a:r>
              <a:rPr lang="en-CA" sz="3600" dirty="0" err="1">
                <a:solidFill>
                  <a:schemeClr val="bg1"/>
                </a:solidFill>
              </a:rPr>
              <a:t>rebelión</a:t>
            </a:r>
            <a:r>
              <a:rPr lang="en-CA" sz="3600" dirty="0">
                <a:solidFill>
                  <a:schemeClr val="bg1"/>
                </a:solidFill>
              </a:rPr>
              <a:t>? </a:t>
            </a:r>
            <a:r>
              <a:rPr lang="en-CA" sz="3600" dirty="0" err="1">
                <a:solidFill>
                  <a:schemeClr val="bg1"/>
                </a:solidFill>
              </a:rPr>
              <a:t>Esto</a:t>
            </a:r>
            <a:r>
              <a:rPr lang="en-CA" sz="3600" dirty="0">
                <a:solidFill>
                  <a:schemeClr val="bg1"/>
                </a:solidFill>
              </a:rPr>
              <a:t> es lo que dice la Biblia </a:t>
            </a:r>
          </a:p>
          <a:p>
            <a:r>
              <a:rPr lang="en-CA" sz="3600" dirty="0" err="1">
                <a:solidFill>
                  <a:schemeClr val="bg1"/>
                </a:solidFill>
              </a:rPr>
              <a:t>sobre</a:t>
            </a:r>
            <a:r>
              <a:rPr lang="en-CA" sz="3600" dirty="0">
                <a:solidFill>
                  <a:schemeClr val="bg1"/>
                </a:solidFill>
              </a:rPr>
              <a:t> el </a:t>
            </a:r>
            <a:r>
              <a:rPr lang="en-CA" sz="3600" dirty="0" err="1">
                <a:solidFill>
                  <a:schemeClr val="bg1"/>
                </a:solidFill>
              </a:rPr>
              <a:t>pecado</a:t>
            </a:r>
            <a:r>
              <a:rPr lang="en-CA" sz="3600" dirty="0">
                <a:solidFill>
                  <a:schemeClr val="bg1"/>
                </a:solidFill>
              </a:rPr>
              <a:t>:</a:t>
            </a:r>
          </a:p>
          <a:p>
            <a:endParaRPr lang="en-CA" sz="3600" dirty="0">
              <a:solidFill>
                <a:schemeClr val="bg1"/>
              </a:solidFill>
            </a:endParaRPr>
          </a:p>
          <a:p>
            <a:endParaRPr lang="en-CA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S-BROWN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1275" y="214313"/>
            <a:ext cx="9102725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Todo aquel que comete pecado, transgrede</a:t>
            </a:r>
            <a:endParaRPr lang="es-PE" sz="3200" dirty="0">
              <a:solidFill>
                <a:schemeClr val="bg1"/>
              </a:solidFill>
            </a:endParaRPr>
          </a:p>
          <a:p>
            <a:r>
              <a:rPr lang="es-ES" sz="3200" dirty="0">
                <a:solidFill>
                  <a:schemeClr val="bg1"/>
                </a:solidFill>
              </a:rPr>
              <a:t>también la ley: porque el pecado es transgresión</a:t>
            </a:r>
            <a:endParaRPr lang="es-PE" sz="3200" dirty="0">
              <a:solidFill>
                <a:schemeClr val="bg1"/>
              </a:solidFill>
            </a:endParaRPr>
          </a:p>
          <a:p>
            <a:r>
              <a:rPr lang="es-ES" sz="3200" dirty="0">
                <a:solidFill>
                  <a:schemeClr val="bg1"/>
                </a:solidFill>
              </a:rPr>
              <a:t>de la Ley. 1 Juan 3: 4</a:t>
            </a:r>
            <a:endParaRPr lang="es-PE" sz="3200" dirty="0">
              <a:solidFill>
                <a:schemeClr val="bg1"/>
              </a:solidFill>
            </a:endParaRPr>
          </a:p>
          <a:p>
            <a:r>
              <a:rPr lang="es-ES" sz="3200" dirty="0">
                <a:solidFill>
                  <a:schemeClr val="bg1"/>
                </a:solidFill>
              </a:rPr>
              <a:t> </a:t>
            </a:r>
            <a:endParaRPr lang="es-PE" sz="3200" dirty="0">
              <a:solidFill>
                <a:schemeClr val="bg1"/>
              </a:solidFill>
            </a:endParaRPr>
          </a:p>
          <a:p>
            <a:r>
              <a:rPr lang="es-ES" sz="3200" dirty="0">
                <a:solidFill>
                  <a:schemeClr val="bg1"/>
                </a:solidFill>
              </a:rPr>
              <a:t>La palabra transgresión significa anarquía o rebelión.</a:t>
            </a:r>
            <a:endParaRPr lang="es-PE" sz="3200" dirty="0">
              <a:solidFill>
                <a:schemeClr val="bg1"/>
              </a:solidFill>
            </a:endParaRPr>
          </a:p>
          <a:p>
            <a:r>
              <a:rPr lang="es-ES" sz="3200" dirty="0">
                <a:solidFill>
                  <a:schemeClr val="bg1"/>
                </a:solidFill>
              </a:rPr>
              <a:t> </a:t>
            </a:r>
            <a:endParaRPr lang="es-PE" sz="3200" dirty="0">
              <a:solidFill>
                <a:schemeClr val="bg1"/>
              </a:solidFill>
            </a:endParaRPr>
          </a:p>
          <a:p>
            <a:r>
              <a:rPr lang="es-ES" sz="3200" dirty="0">
                <a:solidFill>
                  <a:schemeClr val="bg1"/>
                </a:solidFill>
              </a:rPr>
              <a:t>Entonces el pecado es en realidad rebelión contra Dios y</a:t>
            </a:r>
            <a:endParaRPr lang="es-PE" sz="3200" dirty="0">
              <a:solidFill>
                <a:schemeClr val="bg1"/>
              </a:solidFill>
            </a:endParaRPr>
          </a:p>
          <a:p>
            <a:r>
              <a:rPr lang="es-ES" sz="3200" dirty="0">
                <a:solidFill>
                  <a:schemeClr val="bg1"/>
                </a:solidFill>
              </a:rPr>
              <a:t>su ley ... Y Dios es la fuente de toda vida ...</a:t>
            </a:r>
            <a:endParaRPr lang="es-PE" sz="3200" dirty="0">
              <a:solidFill>
                <a:schemeClr val="bg1"/>
              </a:solidFill>
            </a:endParaRPr>
          </a:p>
          <a:p>
            <a:endParaRPr lang="en-CA" sz="36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5643563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 dirty="0"/>
              <a:t>¿Cuáles dice Dios que son las consecuencias del pecado o la rebelión contra él y su ley?</a:t>
            </a:r>
            <a:endParaRPr lang="en-CA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S-BROWN.JPG"/>
          <p:cNvPicPr>
            <a:picLocks noChangeAspect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0" y="357188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4000" dirty="0" err="1">
                <a:solidFill>
                  <a:schemeClr val="bg1"/>
                </a:solidFill>
              </a:rPr>
              <a:t>Porque</a:t>
            </a:r>
            <a:r>
              <a:rPr lang="en-CA" sz="4000" dirty="0">
                <a:solidFill>
                  <a:schemeClr val="bg1"/>
                </a:solidFill>
              </a:rPr>
              <a:t> la </a:t>
            </a:r>
            <a:r>
              <a:rPr lang="en-CA" sz="4000" dirty="0" err="1">
                <a:solidFill>
                  <a:schemeClr val="bg1"/>
                </a:solidFill>
              </a:rPr>
              <a:t>paga</a:t>
            </a:r>
            <a:r>
              <a:rPr lang="en-CA" sz="4000" dirty="0">
                <a:solidFill>
                  <a:schemeClr val="bg1"/>
                </a:solidFill>
              </a:rPr>
              <a:t> del </a:t>
            </a:r>
            <a:r>
              <a:rPr lang="en-CA" sz="4000" dirty="0" err="1">
                <a:solidFill>
                  <a:schemeClr val="bg1"/>
                </a:solidFill>
              </a:rPr>
              <a:t>pecado</a:t>
            </a:r>
            <a:r>
              <a:rPr lang="en-CA" sz="4000" dirty="0">
                <a:solidFill>
                  <a:schemeClr val="bg1"/>
                </a:solidFill>
              </a:rPr>
              <a:t> es la </a:t>
            </a:r>
            <a:r>
              <a:rPr lang="en-CA" sz="4000" dirty="0" err="1">
                <a:solidFill>
                  <a:schemeClr val="bg1"/>
                </a:solidFill>
              </a:rPr>
              <a:t>muerte</a:t>
            </a:r>
            <a:r>
              <a:rPr lang="en-CA" sz="4000" dirty="0">
                <a:solidFill>
                  <a:schemeClr val="bg1"/>
                </a:solidFill>
              </a:rPr>
              <a:t>...</a:t>
            </a:r>
          </a:p>
          <a:p>
            <a:r>
              <a:rPr lang="en-CA" sz="4000" u="sng" dirty="0">
                <a:solidFill>
                  <a:schemeClr val="bg1"/>
                </a:solidFill>
              </a:rPr>
              <a:t>Rom. 6:23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2214563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000" dirty="0">
                <a:solidFill>
                  <a:schemeClr val="bg1"/>
                </a:solidFill>
              </a:rPr>
              <a:t>Por tanto, como por un hombre entró el pecado en el mundo, y muerte por el pecado; y así la muerte pasó a todos los hombres, por cuanto todos pecaron </a:t>
            </a:r>
            <a:r>
              <a:rPr lang="en-CA" sz="4000" dirty="0">
                <a:solidFill>
                  <a:schemeClr val="bg1"/>
                </a:solidFill>
              </a:rPr>
              <a:t>… </a:t>
            </a:r>
            <a:r>
              <a:rPr lang="en-CA" sz="4000" u="sng" dirty="0">
                <a:solidFill>
                  <a:schemeClr val="bg1"/>
                </a:solidFill>
              </a:rPr>
              <a:t>Rom. 5:12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-RBERRY.JPG"/>
          <p:cNvPicPr>
            <a:picLocks noChangeAspect="1"/>
          </p:cNvPicPr>
          <p:nvPr/>
        </p:nvPicPr>
        <p:blipFill>
          <a:blip r:embed="rId2" cstate="print">
            <a:lum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57158" y="571480"/>
            <a:ext cx="85011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err="1">
                <a:solidFill>
                  <a:schemeClr val="bg1"/>
                </a:solidFill>
              </a:rPr>
              <a:t>Vemos</a:t>
            </a:r>
            <a:r>
              <a:rPr lang="en-CA" sz="4000" dirty="0">
                <a:solidFill>
                  <a:schemeClr val="bg1"/>
                </a:solidFill>
              </a:rPr>
              <a:t> que los </a:t>
            </a:r>
            <a:r>
              <a:rPr lang="en-CA" sz="4000" dirty="0" err="1">
                <a:solidFill>
                  <a:schemeClr val="bg1"/>
                </a:solidFill>
              </a:rPr>
              <a:t>seres</a:t>
            </a:r>
            <a:r>
              <a:rPr lang="en-CA" sz="4000" dirty="0">
                <a:solidFill>
                  <a:schemeClr val="bg1"/>
                </a:solidFill>
              </a:rPr>
              <a:t> </a:t>
            </a:r>
            <a:r>
              <a:rPr lang="en-CA" sz="4000" dirty="0" err="1">
                <a:solidFill>
                  <a:schemeClr val="bg1"/>
                </a:solidFill>
              </a:rPr>
              <a:t>humanos</a:t>
            </a:r>
            <a:r>
              <a:rPr lang="en-CA" sz="4000" dirty="0">
                <a:solidFill>
                  <a:schemeClr val="bg1"/>
                </a:solidFill>
              </a:rPr>
              <a:t> ha </a:t>
            </a:r>
            <a:r>
              <a:rPr lang="en-CA" sz="4000" dirty="0" err="1">
                <a:solidFill>
                  <a:schemeClr val="bg1"/>
                </a:solidFill>
              </a:rPr>
              <a:t>pecado</a:t>
            </a:r>
            <a:r>
              <a:rPr lang="en-CA" sz="4000" dirty="0">
                <a:solidFill>
                  <a:schemeClr val="bg1"/>
                </a:solidFill>
              </a:rPr>
              <a:t>, se </a:t>
            </a:r>
            <a:r>
              <a:rPr lang="en-CA" sz="4000" dirty="0" err="1">
                <a:solidFill>
                  <a:schemeClr val="bg1"/>
                </a:solidFill>
              </a:rPr>
              <a:t>rebelaron</a:t>
            </a:r>
            <a:r>
              <a:rPr lang="en-CA" sz="4000" dirty="0">
                <a:solidFill>
                  <a:schemeClr val="bg1"/>
                </a:solidFill>
              </a:rPr>
              <a:t> contra la ley de Dios y </a:t>
            </a:r>
            <a:r>
              <a:rPr lang="en-CA" sz="4000" dirty="0" err="1">
                <a:solidFill>
                  <a:schemeClr val="bg1"/>
                </a:solidFill>
              </a:rPr>
              <a:t>en</a:t>
            </a:r>
            <a:r>
              <a:rPr lang="en-CA" sz="4000" dirty="0">
                <a:solidFill>
                  <a:schemeClr val="bg1"/>
                </a:solidFill>
              </a:rPr>
              <a:t> </a:t>
            </a:r>
            <a:r>
              <a:rPr lang="en-CA" sz="4000" dirty="0" err="1">
                <a:solidFill>
                  <a:schemeClr val="bg1"/>
                </a:solidFill>
              </a:rPr>
              <a:t>consecuencia</a:t>
            </a:r>
            <a:r>
              <a:rPr lang="en-CA" sz="4000" dirty="0">
                <a:solidFill>
                  <a:schemeClr val="bg1"/>
                </a:solidFill>
              </a:rPr>
              <a:t> son </a:t>
            </a:r>
            <a:r>
              <a:rPr lang="en-CA" sz="4000" dirty="0" err="1">
                <a:solidFill>
                  <a:schemeClr val="bg1"/>
                </a:solidFill>
              </a:rPr>
              <a:t>merecedores</a:t>
            </a:r>
            <a:r>
              <a:rPr lang="en-CA" sz="4000" dirty="0">
                <a:solidFill>
                  <a:schemeClr val="bg1"/>
                </a:solidFill>
              </a:rPr>
              <a:t> de la </a:t>
            </a:r>
            <a:r>
              <a:rPr lang="en-CA" sz="4000" dirty="0" err="1">
                <a:solidFill>
                  <a:schemeClr val="bg1"/>
                </a:solidFill>
              </a:rPr>
              <a:t>muerte</a:t>
            </a:r>
            <a:r>
              <a:rPr lang="en-CA" sz="4000" dirty="0">
                <a:solidFill>
                  <a:schemeClr val="bg1"/>
                </a:solidFill>
              </a:rPr>
              <a:t>, </a:t>
            </a:r>
            <a:r>
              <a:rPr lang="en-CA" sz="4000" dirty="0" err="1">
                <a:solidFill>
                  <a:schemeClr val="bg1"/>
                </a:solidFill>
              </a:rPr>
              <a:t>porque</a:t>
            </a:r>
            <a:r>
              <a:rPr lang="en-CA" sz="4000" dirty="0">
                <a:solidFill>
                  <a:schemeClr val="bg1"/>
                </a:solidFill>
              </a:rPr>
              <a:t> la </a:t>
            </a:r>
            <a:r>
              <a:rPr lang="en-CA" sz="4000" dirty="0" err="1">
                <a:solidFill>
                  <a:schemeClr val="bg1"/>
                </a:solidFill>
              </a:rPr>
              <a:t>rebelión</a:t>
            </a:r>
            <a:r>
              <a:rPr lang="en-CA" sz="4000" dirty="0">
                <a:solidFill>
                  <a:schemeClr val="bg1"/>
                </a:solidFill>
              </a:rPr>
              <a:t> contra Dios, el </a:t>
            </a:r>
            <a:r>
              <a:rPr lang="en-CA" sz="4000" dirty="0" err="1">
                <a:solidFill>
                  <a:schemeClr val="bg1"/>
                </a:solidFill>
              </a:rPr>
              <a:t>dador</a:t>
            </a:r>
            <a:r>
              <a:rPr lang="en-CA" sz="4000" dirty="0">
                <a:solidFill>
                  <a:schemeClr val="bg1"/>
                </a:solidFill>
              </a:rPr>
              <a:t> de la </a:t>
            </a:r>
            <a:r>
              <a:rPr lang="en-CA" sz="4000" dirty="0" err="1">
                <a:solidFill>
                  <a:schemeClr val="bg1"/>
                </a:solidFill>
              </a:rPr>
              <a:t>vida</a:t>
            </a:r>
            <a:r>
              <a:rPr lang="en-CA" sz="4000" dirty="0">
                <a:solidFill>
                  <a:schemeClr val="bg1"/>
                </a:solidFill>
              </a:rPr>
              <a:t>, solo </a:t>
            </a:r>
            <a:r>
              <a:rPr lang="en-CA" sz="4000" dirty="0" err="1">
                <a:solidFill>
                  <a:schemeClr val="bg1"/>
                </a:solidFill>
              </a:rPr>
              <a:t>puede</a:t>
            </a:r>
            <a:r>
              <a:rPr lang="en-CA" sz="4000" dirty="0">
                <a:solidFill>
                  <a:schemeClr val="bg1"/>
                </a:solidFill>
              </a:rPr>
              <a:t> </a:t>
            </a:r>
            <a:r>
              <a:rPr lang="en-CA" sz="4000" dirty="0" err="1">
                <a:solidFill>
                  <a:schemeClr val="bg1"/>
                </a:solidFill>
              </a:rPr>
              <a:t>traer</a:t>
            </a:r>
            <a:r>
              <a:rPr lang="en-CA" sz="4000" dirty="0">
                <a:solidFill>
                  <a:schemeClr val="bg1"/>
                </a:solidFill>
              </a:rPr>
              <a:t> la </a:t>
            </a:r>
            <a:r>
              <a:rPr lang="en-CA" sz="4000" dirty="0" err="1">
                <a:solidFill>
                  <a:schemeClr val="bg1"/>
                </a:solidFill>
              </a:rPr>
              <a:t>muerte</a:t>
            </a:r>
            <a:r>
              <a:rPr lang="en-CA" sz="4000" dirty="0">
                <a:solidFill>
                  <a:schemeClr val="bg1"/>
                </a:solidFill>
              </a:rPr>
              <a:t>. El </a:t>
            </a:r>
            <a:r>
              <a:rPr lang="en-CA" sz="4000" dirty="0" err="1">
                <a:solidFill>
                  <a:schemeClr val="bg1"/>
                </a:solidFill>
              </a:rPr>
              <a:t>pecado</a:t>
            </a:r>
            <a:r>
              <a:rPr lang="en-CA" sz="4000" dirty="0">
                <a:solidFill>
                  <a:schemeClr val="bg1"/>
                </a:solidFill>
              </a:rPr>
              <a:t>, </a:t>
            </a:r>
            <a:r>
              <a:rPr lang="en-CA" sz="4000" dirty="0" err="1">
                <a:solidFill>
                  <a:schemeClr val="bg1"/>
                </a:solidFill>
              </a:rPr>
              <a:t>entonces</a:t>
            </a:r>
            <a:r>
              <a:rPr lang="en-CA" sz="4000" dirty="0">
                <a:solidFill>
                  <a:schemeClr val="bg1"/>
                </a:solidFill>
              </a:rPr>
              <a:t> es una </a:t>
            </a:r>
            <a:r>
              <a:rPr lang="en-CA" sz="4000" dirty="0" err="1">
                <a:solidFill>
                  <a:schemeClr val="bg1"/>
                </a:solidFill>
              </a:rPr>
              <a:t>trasacción</a:t>
            </a:r>
            <a:r>
              <a:rPr lang="en-CA" sz="4000" dirty="0">
                <a:solidFill>
                  <a:schemeClr val="bg1"/>
                </a:solidFill>
              </a:rPr>
              <a:t> que </a:t>
            </a:r>
            <a:r>
              <a:rPr lang="en-CA" sz="4000" dirty="0" err="1">
                <a:solidFill>
                  <a:schemeClr val="bg1"/>
                </a:solidFill>
              </a:rPr>
              <a:t>si</a:t>
            </a:r>
            <a:r>
              <a:rPr lang="en-CA" sz="4000" dirty="0">
                <a:solidFill>
                  <a:schemeClr val="bg1"/>
                </a:solidFill>
              </a:rPr>
              <a:t> un hombre lo </a:t>
            </a:r>
            <a:r>
              <a:rPr lang="en-CA" sz="4000" dirty="0" err="1">
                <a:solidFill>
                  <a:schemeClr val="bg1"/>
                </a:solidFill>
              </a:rPr>
              <a:t>hace</a:t>
            </a:r>
            <a:r>
              <a:rPr lang="en-CA" sz="4000" dirty="0">
                <a:solidFill>
                  <a:schemeClr val="bg1"/>
                </a:solidFill>
              </a:rPr>
              <a:t>, </a:t>
            </a:r>
            <a:r>
              <a:rPr lang="en-CA" sz="4000" dirty="0" err="1">
                <a:solidFill>
                  <a:schemeClr val="bg1"/>
                </a:solidFill>
              </a:rPr>
              <a:t>lleva</a:t>
            </a:r>
            <a:r>
              <a:rPr lang="en-CA" sz="4000" dirty="0">
                <a:solidFill>
                  <a:schemeClr val="bg1"/>
                </a:solidFill>
              </a:rPr>
              <a:t> </a:t>
            </a:r>
            <a:r>
              <a:rPr lang="en-CA" sz="4000" dirty="0" err="1">
                <a:solidFill>
                  <a:schemeClr val="bg1"/>
                </a:solidFill>
              </a:rPr>
              <a:t>irrevocablemente</a:t>
            </a:r>
            <a:r>
              <a:rPr lang="en-CA" sz="4000" dirty="0">
                <a:solidFill>
                  <a:schemeClr val="bg1"/>
                </a:solidFill>
              </a:rPr>
              <a:t> a la </a:t>
            </a:r>
            <a:r>
              <a:rPr lang="en-CA" sz="4000" dirty="0" err="1">
                <a:solidFill>
                  <a:schemeClr val="bg1"/>
                </a:solidFill>
              </a:rPr>
              <a:t>muerte</a:t>
            </a:r>
            <a:r>
              <a:rPr lang="en-CA" sz="4000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-RBERRY.JPG"/>
          <p:cNvPicPr>
            <a:picLocks noChangeAspect="1"/>
          </p:cNvPicPr>
          <p:nvPr/>
        </p:nvPicPr>
        <p:blipFill>
          <a:blip r:embed="rId2" cstate="print">
            <a:lum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57158" y="642918"/>
            <a:ext cx="850112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>
                <a:solidFill>
                  <a:schemeClr val="bg1"/>
                </a:solidFill>
              </a:rPr>
              <a:t>Y Dios no </a:t>
            </a:r>
            <a:r>
              <a:rPr lang="en-CA" sz="4000" dirty="0" err="1">
                <a:solidFill>
                  <a:schemeClr val="bg1"/>
                </a:solidFill>
              </a:rPr>
              <a:t>nos</a:t>
            </a:r>
            <a:r>
              <a:rPr lang="en-CA" sz="4000" dirty="0">
                <a:solidFill>
                  <a:schemeClr val="bg1"/>
                </a:solidFill>
              </a:rPr>
              <a:t> </a:t>
            </a:r>
            <a:r>
              <a:rPr lang="en-CA" sz="4000" dirty="0" err="1">
                <a:solidFill>
                  <a:schemeClr val="bg1"/>
                </a:solidFill>
              </a:rPr>
              <a:t>impide</a:t>
            </a:r>
            <a:r>
              <a:rPr lang="en-CA" sz="4000" dirty="0">
                <a:solidFill>
                  <a:schemeClr val="bg1"/>
                </a:solidFill>
              </a:rPr>
              <a:t> </a:t>
            </a:r>
            <a:r>
              <a:rPr lang="en-CA" sz="4000" dirty="0" err="1">
                <a:solidFill>
                  <a:schemeClr val="bg1"/>
                </a:solidFill>
              </a:rPr>
              <a:t>pecar</a:t>
            </a:r>
            <a:r>
              <a:rPr lang="en-CA" sz="4000" dirty="0">
                <a:solidFill>
                  <a:schemeClr val="bg1"/>
                </a:solidFill>
              </a:rPr>
              <a:t> </a:t>
            </a:r>
            <a:r>
              <a:rPr lang="en-CA" sz="4000" dirty="0" err="1">
                <a:solidFill>
                  <a:schemeClr val="bg1"/>
                </a:solidFill>
              </a:rPr>
              <a:t>si</a:t>
            </a:r>
            <a:r>
              <a:rPr lang="en-CA" sz="4000" dirty="0">
                <a:solidFill>
                  <a:schemeClr val="bg1"/>
                </a:solidFill>
              </a:rPr>
              <a:t> </a:t>
            </a:r>
            <a:r>
              <a:rPr lang="en-CA" sz="4000" dirty="0" err="1">
                <a:solidFill>
                  <a:schemeClr val="bg1"/>
                </a:solidFill>
              </a:rPr>
              <a:t>elegimos</a:t>
            </a:r>
            <a:r>
              <a:rPr lang="en-CA" sz="4000" dirty="0">
                <a:solidFill>
                  <a:schemeClr val="bg1"/>
                </a:solidFill>
              </a:rPr>
              <a:t> </a:t>
            </a:r>
            <a:r>
              <a:rPr lang="en-CA" sz="4000" dirty="0" err="1">
                <a:solidFill>
                  <a:schemeClr val="bg1"/>
                </a:solidFill>
              </a:rPr>
              <a:t>hacerlo</a:t>
            </a:r>
            <a:r>
              <a:rPr lang="en-CA" sz="4000" dirty="0">
                <a:solidFill>
                  <a:schemeClr val="bg1"/>
                </a:solidFill>
              </a:rPr>
              <a:t>, </a:t>
            </a:r>
            <a:r>
              <a:rPr lang="en-CA" sz="4000" dirty="0" err="1">
                <a:solidFill>
                  <a:schemeClr val="bg1"/>
                </a:solidFill>
              </a:rPr>
              <a:t>porque</a:t>
            </a:r>
            <a:r>
              <a:rPr lang="en-CA" sz="4000" dirty="0">
                <a:solidFill>
                  <a:schemeClr val="bg1"/>
                </a:solidFill>
              </a:rPr>
              <a:t> </a:t>
            </a:r>
            <a:r>
              <a:rPr lang="en-CA" sz="4000" dirty="0" err="1">
                <a:solidFill>
                  <a:schemeClr val="bg1"/>
                </a:solidFill>
              </a:rPr>
              <a:t>eso</a:t>
            </a:r>
            <a:r>
              <a:rPr lang="en-CA" sz="4000" dirty="0">
                <a:solidFill>
                  <a:schemeClr val="bg1"/>
                </a:solidFill>
              </a:rPr>
              <a:t> </a:t>
            </a:r>
            <a:r>
              <a:rPr lang="en-CA" sz="4000" dirty="0" err="1">
                <a:solidFill>
                  <a:schemeClr val="bg1"/>
                </a:solidFill>
              </a:rPr>
              <a:t>estaría</a:t>
            </a:r>
            <a:r>
              <a:rPr lang="en-CA" sz="4000" dirty="0">
                <a:solidFill>
                  <a:schemeClr val="bg1"/>
                </a:solidFill>
              </a:rPr>
              <a:t> </a:t>
            </a:r>
            <a:r>
              <a:rPr lang="en-CA" sz="4000" dirty="0" err="1">
                <a:solidFill>
                  <a:schemeClr val="bg1"/>
                </a:solidFill>
              </a:rPr>
              <a:t>robando</a:t>
            </a:r>
            <a:r>
              <a:rPr lang="en-CA" sz="4000" dirty="0">
                <a:solidFill>
                  <a:schemeClr val="bg1"/>
                </a:solidFill>
              </a:rPr>
              <a:t> a los </a:t>
            </a:r>
            <a:r>
              <a:rPr lang="en-CA" sz="4000" dirty="0" err="1">
                <a:solidFill>
                  <a:schemeClr val="bg1"/>
                </a:solidFill>
              </a:rPr>
              <a:t>humanos</a:t>
            </a:r>
            <a:r>
              <a:rPr lang="en-CA" sz="4000" dirty="0">
                <a:solidFill>
                  <a:schemeClr val="bg1"/>
                </a:solidFill>
              </a:rPr>
              <a:t> </a:t>
            </a:r>
            <a:r>
              <a:rPr lang="en-CA" sz="4000" dirty="0" err="1">
                <a:solidFill>
                  <a:schemeClr val="bg1"/>
                </a:solidFill>
              </a:rPr>
              <a:t>su</a:t>
            </a:r>
            <a:r>
              <a:rPr lang="en-CA" sz="4000" dirty="0">
                <a:solidFill>
                  <a:schemeClr val="bg1"/>
                </a:solidFill>
              </a:rPr>
              <a:t> </a:t>
            </a:r>
            <a:r>
              <a:rPr lang="en-CA" sz="4000" dirty="0" err="1">
                <a:solidFill>
                  <a:schemeClr val="bg1"/>
                </a:solidFill>
              </a:rPr>
              <a:t>libertad</a:t>
            </a:r>
            <a:r>
              <a:rPr lang="en-CA" sz="4000" dirty="0">
                <a:solidFill>
                  <a:schemeClr val="bg1"/>
                </a:solidFill>
              </a:rPr>
              <a:t> de </a:t>
            </a:r>
            <a:r>
              <a:rPr lang="en-CA" sz="4000" dirty="0" err="1">
                <a:solidFill>
                  <a:schemeClr val="bg1"/>
                </a:solidFill>
              </a:rPr>
              <a:t>elección</a:t>
            </a:r>
            <a:r>
              <a:rPr lang="en-CA" sz="4000" dirty="0">
                <a:solidFill>
                  <a:schemeClr val="bg1"/>
                </a:solidFill>
              </a:rPr>
              <a:t> y las </a:t>
            </a:r>
            <a:r>
              <a:rPr lang="en-CA" sz="4000" dirty="0" err="1">
                <a:solidFill>
                  <a:schemeClr val="bg1"/>
                </a:solidFill>
              </a:rPr>
              <a:t>consecuencias</a:t>
            </a:r>
            <a:r>
              <a:rPr lang="en-CA" sz="4000" dirty="0">
                <a:solidFill>
                  <a:schemeClr val="bg1"/>
                </a:solidFill>
              </a:rPr>
              <a:t> que </a:t>
            </a:r>
            <a:r>
              <a:rPr lang="en-CA" sz="4000" dirty="0" err="1">
                <a:solidFill>
                  <a:schemeClr val="bg1"/>
                </a:solidFill>
              </a:rPr>
              <a:t>siguen</a:t>
            </a:r>
            <a:r>
              <a:rPr lang="en-CA" sz="4000" dirty="0">
                <a:solidFill>
                  <a:schemeClr val="bg1"/>
                </a:solidFill>
              </a:rPr>
              <a:t> a </a:t>
            </a:r>
            <a:r>
              <a:rPr lang="en-CA" sz="4000" dirty="0" err="1">
                <a:solidFill>
                  <a:schemeClr val="bg1"/>
                </a:solidFill>
              </a:rPr>
              <a:t>estas</a:t>
            </a:r>
            <a:r>
              <a:rPr lang="en-CA" sz="4000" dirty="0">
                <a:solidFill>
                  <a:schemeClr val="bg1"/>
                </a:solidFill>
              </a:rPr>
              <a:t> </a:t>
            </a:r>
            <a:r>
              <a:rPr lang="en-CA" sz="4000" dirty="0" err="1">
                <a:solidFill>
                  <a:schemeClr val="bg1"/>
                </a:solidFill>
              </a:rPr>
              <a:t>decisiones</a:t>
            </a:r>
            <a:r>
              <a:rPr lang="en-CA" sz="4000" dirty="0">
                <a:solidFill>
                  <a:schemeClr val="bg1"/>
                </a:solidFill>
              </a:rPr>
              <a:t>.</a:t>
            </a:r>
          </a:p>
          <a:p>
            <a:r>
              <a:rPr lang="en-CA" sz="4000" dirty="0">
                <a:solidFill>
                  <a:schemeClr val="bg1"/>
                </a:solidFill>
              </a:rPr>
              <a:t>Pero ¿por </a:t>
            </a:r>
            <a:r>
              <a:rPr lang="en-CA" sz="4000" dirty="0" err="1">
                <a:solidFill>
                  <a:schemeClr val="bg1"/>
                </a:solidFill>
              </a:rPr>
              <a:t>qué</a:t>
            </a:r>
            <a:r>
              <a:rPr lang="en-CA" sz="4000" dirty="0">
                <a:solidFill>
                  <a:schemeClr val="bg1"/>
                </a:solidFill>
              </a:rPr>
              <a:t> el </a:t>
            </a:r>
            <a:r>
              <a:rPr lang="en-CA" sz="4000" dirty="0" err="1">
                <a:solidFill>
                  <a:schemeClr val="bg1"/>
                </a:solidFill>
              </a:rPr>
              <a:t>pecado</a:t>
            </a:r>
            <a:r>
              <a:rPr lang="en-CA" sz="4000" dirty="0">
                <a:solidFill>
                  <a:schemeClr val="bg1"/>
                </a:solidFill>
              </a:rPr>
              <a:t> debe </a:t>
            </a:r>
            <a:r>
              <a:rPr lang="en-CA" sz="4000" dirty="0" err="1">
                <a:solidFill>
                  <a:schemeClr val="bg1"/>
                </a:solidFill>
              </a:rPr>
              <a:t>traer</a:t>
            </a:r>
            <a:r>
              <a:rPr lang="en-CA" sz="4000" dirty="0">
                <a:solidFill>
                  <a:schemeClr val="bg1"/>
                </a:solidFill>
              </a:rPr>
              <a:t> la </a:t>
            </a:r>
            <a:r>
              <a:rPr lang="en-CA" sz="4000" dirty="0" err="1">
                <a:solidFill>
                  <a:schemeClr val="bg1"/>
                </a:solidFill>
              </a:rPr>
              <a:t>muerte</a:t>
            </a:r>
            <a:r>
              <a:rPr lang="en-CA" sz="4000" dirty="0">
                <a:solidFill>
                  <a:schemeClr val="bg1"/>
                </a:solidFill>
              </a:rPr>
              <a:t>?</a:t>
            </a:r>
          </a:p>
        </p:txBody>
      </p:sp>
    </p:spTree>
  </p:cSld>
  <p:clrMapOvr>
    <a:masterClrMapping/>
  </p:clrMapOvr>
  <p:transition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E02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357688" y="0"/>
            <a:ext cx="4806950" cy="1446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CA" sz="4400" dirty="0">
                <a:solidFill>
                  <a:schemeClr val="bg1"/>
                </a:solidFill>
              </a:rPr>
              <a:t>Por que el </a:t>
            </a:r>
            <a:r>
              <a:rPr lang="en-CA" sz="4400" dirty="0" err="1">
                <a:solidFill>
                  <a:schemeClr val="bg1"/>
                </a:solidFill>
              </a:rPr>
              <a:t>pecado</a:t>
            </a:r>
            <a:r>
              <a:rPr lang="en-CA" sz="4400" dirty="0">
                <a:solidFill>
                  <a:schemeClr val="bg1"/>
                </a:solidFill>
              </a:rPr>
              <a:t> </a:t>
            </a:r>
            <a:r>
              <a:rPr lang="en-CA" sz="4400" dirty="0" err="1">
                <a:solidFill>
                  <a:schemeClr val="bg1"/>
                </a:solidFill>
              </a:rPr>
              <a:t>trae</a:t>
            </a:r>
            <a:r>
              <a:rPr lang="en-CA" sz="4400" dirty="0">
                <a:solidFill>
                  <a:schemeClr val="bg1"/>
                </a:solidFill>
              </a:rPr>
              <a:t> la </a:t>
            </a:r>
            <a:r>
              <a:rPr lang="en-CA" sz="4400" dirty="0" err="1">
                <a:solidFill>
                  <a:schemeClr val="bg1"/>
                </a:solidFill>
              </a:rPr>
              <a:t>muerte</a:t>
            </a:r>
            <a:r>
              <a:rPr lang="en-CA" sz="4400" dirty="0">
                <a:solidFill>
                  <a:schemeClr val="bg1"/>
                </a:solidFill>
              </a:rPr>
              <a:t>?</a:t>
            </a:r>
          </a:p>
        </p:txBody>
      </p:sp>
    </p:spTree>
  </p:cSld>
  <p:clrMapOvr>
    <a:masterClrMapping/>
  </p:clrMapOvr>
  <p:transition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M-ROS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0" y="0"/>
            <a:ext cx="88582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000" b="0" i="0" dirty="0">
                <a:solidFill>
                  <a:schemeClr val="bg1"/>
                </a:solidFill>
                <a:effectLst/>
                <a:latin typeface="Google Sans"/>
              </a:rPr>
              <a:t>El pecado es como el SIDA, una vez que lo adquieres debes contraer la enfermedad y eventualmente morir ...</a:t>
            </a:r>
            <a:endParaRPr lang="en-CA" sz="4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2143125"/>
            <a:ext cx="87153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3600" dirty="0">
                <a:solidFill>
                  <a:schemeClr val="bg1"/>
                </a:solidFill>
              </a:rPr>
              <a:t>El </a:t>
            </a:r>
            <a:r>
              <a:rPr lang="en-CA" sz="3600" dirty="0" err="1">
                <a:solidFill>
                  <a:schemeClr val="bg1"/>
                </a:solidFill>
              </a:rPr>
              <a:t>pecado</a:t>
            </a:r>
            <a:r>
              <a:rPr lang="en-CA" sz="3600" dirty="0">
                <a:solidFill>
                  <a:schemeClr val="bg1"/>
                </a:solidFill>
              </a:rPr>
              <a:t> </a:t>
            </a:r>
            <a:r>
              <a:rPr lang="en-CA" sz="3600" dirty="0" err="1">
                <a:solidFill>
                  <a:schemeClr val="bg1"/>
                </a:solidFill>
              </a:rPr>
              <a:t>reprograma</a:t>
            </a:r>
            <a:r>
              <a:rPr lang="en-CA" sz="3600" dirty="0">
                <a:solidFill>
                  <a:schemeClr val="bg1"/>
                </a:solidFill>
              </a:rPr>
              <a:t> </a:t>
            </a:r>
            <a:r>
              <a:rPr lang="en-CA" sz="3600" dirty="0" err="1">
                <a:solidFill>
                  <a:schemeClr val="bg1"/>
                </a:solidFill>
              </a:rPr>
              <a:t>nuestro</a:t>
            </a:r>
            <a:r>
              <a:rPr lang="en-CA" sz="3600" dirty="0">
                <a:solidFill>
                  <a:schemeClr val="bg1"/>
                </a:solidFill>
              </a:rPr>
              <a:t> Sistema y </a:t>
            </a:r>
            <a:r>
              <a:rPr lang="en-CA" sz="3600" dirty="0" err="1">
                <a:solidFill>
                  <a:schemeClr val="bg1"/>
                </a:solidFill>
              </a:rPr>
              <a:t>nos</a:t>
            </a:r>
            <a:r>
              <a:rPr lang="en-CA" sz="3600" dirty="0">
                <a:solidFill>
                  <a:schemeClr val="bg1"/>
                </a:solidFill>
              </a:rPr>
              <a:t> </a:t>
            </a:r>
            <a:r>
              <a:rPr lang="en-CA" sz="3600" dirty="0" err="1">
                <a:solidFill>
                  <a:schemeClr val="bg1"/>
                </a:solidFill>
              </a:rPr>
              <a:t>separa</a:t>
            </a:r>
            <a:r>
              <a:rPr lang="en-CA" sz="3600" dirty="0">
                <a:solidFill>
                  <a:schemeClr val="bg1"/>
                </a:solidFill>
              </a:rPr>
              <a:t> de Dios, la Fuente de </a:t>
            </a:r>
            <a:r>
              <a:rPr lang="en-CA" sz="3600" dirty="0" err="1">
                <a:solidFill>
                  <a:schemeClr val="bg1"/>
                </a:solidFill>
              </a:rPr>
              <a:t>toda</a:t>
            </a:r>
            <a:r>
              <a:rPr lang="en-CA" sz="3600" dirty="0">
                <a:solidFill>
                  <a:schemeClr val="bg1"/>
                </a:solidFill>
              </a:rPr>
              <a:t> </a:t>
            </a:r>
            <a:r>
              <a:rPr lang="en-CA" sz="3600" dirty="0" err="1">
                <a:solidFill>
                  <a:schemeClr val="bg1"/>
                </a:solidFill>
              </a:rPr>
              <a:t>vida</a:t>
            </a:r>
            <a:r>
              <a:rPr lang="en-CA" sz="3600" dirty="0">
                <a:solidFill>
                  <a:schemeClr val="bg1"/>
                </a:solidFill>
              </a:rPr>
              <a:t>, </a:t>
            </a:r>
            <a:r>
              <a:rPr lang="en-CA" sz="3600" dirty="0" err="1">
                <a:solidFill>
                  <a:schemeClr val="bg1"/>
                </a:solidFill>
              </a:rPr>
              <a:t>esto</a:t>
            </a:r>
            <a:r>
              <a:rPr lang="en-CA" sz="3600" dirty="0">
                <a:solidFill>
                  <a:schemeClr val="bg1"/>
                </a:solidFill>
              </a:rPr>
              <a:t> </a:t>
            </a:r>
            <a:r>
              <a:rPr lang="en-CA" sz="3600" dirty="0" err="1">
                <a:solidFill>
                  <a:schemeClr val="bg1"/>
                </a:solidFill>
              </a:rPr>
              <a:t>lleva</a:t>
            </a:r>
            <a:r>
              <a:rPr lang="en-CA" sz="3600" dirty="0">
                <a:solidFill>
                  <a:schemeClr val="bg1"/>
                </a:solidFill>
              </a:rPr>
              <a:t> a la </a:t>
            </a:r>
            <a:r>
              <a:rPr lang="en-CA" sz="3600" dirty="0" err="1">
                <a:solidFill>
                  <a:schemeClr val="bg1"/>
                </a:solidFill>
              </a:rPr>
              <a:t>muerte</a:t>
            </a:r>
            <a:r>
              <a:rPr lang="en-CA" sz="3600" dirty="0">
                <a:solidFill>
                  <a:schemeClr val="bg1"/>
                </a:solidFill>
              </a:rPr>
              <a:t>… Y </a:t>
            </a:r>
            <a:r>
              <a:rPr lang="en-CA" sz="3600" dirty="0" err="1">
                <a:solidFill>
                  <a:schemeClr val="bg1"/>
                </a:solidFill>
              </a:rPr>
              <a:t>todos</a:t>
            </a:r>
            <a:r>
              <a:rPr lang="en-CA" sz="3600" dirty="0">
                <a:solidFill>
                  <a:schemeClr val="bg1"/>
                </a:solidFill>
              </a:rPr>
              <a:t> </a:t>
            </a:r>
            <a:r>
              <a:rPr lang="en-CA" sz="3600" dirty="0" err="1">
                <a:solidFill>
                  <a:schemeClr val="bg1"/>
                </a:solidFill>
              </a:rPr>
              <a:t>hemos</a:t>
            </a:r>
            <a:r>
              <a:rPr lang="en-CA" sz="3600" dirty="0">
                <a:solidFill>
                  <a:schemeClr val="bg1"/>
                </a:solidFill>
              </a:rPr>
              <a:t> </a:t>
            </a:r>
            <a:r>
              <a:rPr lang="en-CA" sz="3600" dirty="0" err="1">
                <a:solidFill>
                  <a:schemeClr val="bg1"/>
                </a:solidFill>
              </a:rPr>
              <a:t>pecado</a:t>
            </a:r>
            <a:r>
              <a:rPr lang="en-CA" sz="3600" dirty="0">
                <a:solidFill>
                  <a:schemeClr val="bg1"/>
                </a:solidFill>
              </a:rPr>
              <a:t> contra </a:t>
            </a:r>
            <a:r>
              <a:rPr lang="en-CA" sz="3600" dirty="0" err="1">
                <a:solidFill>
                  <a:schemeClr val="bg1"/>
                </a:solidFill>
              </a:rPr>
              <a:t>Él</a:t>
            </a:r>
            <a:r>
              <a:rPr lang="en-CA" sz="3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5000625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000" dirty="0"/>
              <a:t>Frente a esta rebelión contra él y su ley, ¿cómo puede Dios mostrar misericordia y justicia?</a:t>
            </a:r>
            <a:endParaRPr lang="en-CA" sz="40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G-FIR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 descr="Pastor H + beaver hat + can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7913" y="0"/>
            <a:ext cx="4256087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" descr="Pastor H + beaver hat + can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179888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4286250" y="0"/>
            <a:ext cx="4699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3600">
                <a:solidFill>
                  <a:schemeClr val="bg1"/>
                </a:solidFill>
              </a:rPr>
              <a:t>story</a:t>
            </a: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1116186" y="4214818"/>
            <a:ext cx="59561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4000" u="sng" dirty="0">
                <a:solidFill>
                  <a:schemeClr val="bg1"/>
                </a:solidFill>
              </a:rPr>
              <a:t>Los </a:t>
            </a:r>
            <a:r>
              <a:rPr lang="en-CA" sz="4000" u="sng" dirty="0" err="1">
                <a:solidFill>
                  <a:schemeClr val="bg1"/>
                </a:solidFill>
              </a:rPr>
              <a:t>hermanos</a:t>
            </a:r>
            <a:r>
              <a:rPr lang="en-CA" sz="4000" u="sng" dirty="0">
                <a:solidFill>
                  <a:schemeClr val="bg1"/>
                </a:solidFill>
              </a:rPr>
              <a:t> </a:t>
            </a:r>
            <a:r>
              <a:rPr lang="en-CA" sz="4000" u="sng" dirty="0" err="1">
                <a:solidFill>
                  <a:schemeClr val="bg1"/>
                </a:solidFill>
              </a:rPr>
              <a:t>gemelos</a:t>
            </a:r>
            <a:endParaRPr lang="en-CA" sz="4000" u="sng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0232" y="3071810"/>
            <a:ext cx="595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err="1">
                <a:solidFill>
                  <a:schemeClr val="bg1"/>
                </a:solidFill>
              </a:rPr>
              <a:t>Escucha</a:t>
            </a:r>
            <a:r>
              <a:rPr lang="en-CA" sz="4000" dirty="0">
                <a:solidFill>
                  <a:schemeClr val="bg1"/>
                </a:solidFill>
              </a:rPr>
              <a:t> </a:t>
            </a:r>
            <a:r>
              <a:rPr lang="en-CA" sz="4000" dirty="0" err="1">
                <a:solidFill>
                  <a:schemeClr val="bg1"/>
                </a:solidFill>
              </a:rPr>
              <a:t>esta</a:t>
            </a:r>
            <a:r>
              <a:rPr lang="en-CA" sz="4000" dirty="0">
                <a:solidFill>
                  <a:schemeClr val="bg1"/>
                </a:solidFill>
              </a:rPr>
              <a:t> </a:t>
            </a:r>
            <a:r>
              <a:rPr lang="en-CA" sz="4000" dirty="0" err="1">
                <a:solidFill>
                  <a:schemeClr val="bg1"/>
                </a:solidFill>
              </a:rPr>
              <a:t>historia</a:t>
            </a:r>
            <a:r>
              <a:rPr lang="en-CA" sz="4000" dirty="0">
                <a:solidFill>
                  <a:schemeClr val="bg1"/>
                </a:solidFill>
              </a:rPr>
              <a:t>…</a:t>
            </a:r>
          </a:p>
        </p:txBody>
      </p:sp>
    </p:spTree>
  </p:cSld>
  <p:clrMapOvr>
    <a:masterClrMapping/>
  </p:clrMapOvr>
  <p:transition>
    <p:newsfla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G-FIR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 descr="Pastor H + beaver hat + can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7913" y="0"/>
            <a:ext cx="4256087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" descr="Pastor H + beaver hat + can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179888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4286250" y="0"/>
            <a:ext cx="4699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3600">
                <a:solidFill>
                  <a:schemeClr val="bg1"/>
                </a:solidFill>
              </a:rPr>
              <a:t>story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5750" y="2928934"/>
            <a:ext cx="85725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4000" dirty="0" err="1">
                <a:solidFill>
                  <a:schemeClr val="bg1"/>
                </a:solidFill>
              </a:rPr>
              <a:t>Había</a:t>
            </a:r>
            <a:r>
              <a:rPr lang="en-CA" sz="4000" dirty="0">
                <a:solidFill>
                  <a:schemeClr val="bg1"/>
                </a:solidFill>
              </a:rPr>
              <a:t> 2 </a:t>
            </a:r>
            <a:r>
              <a:rPr lang="en-CA" sz="4000" dirty="0" err="1">
                <a:solidFill>
                  <a:schemeClr val="bg1"/>
                </a:solidFill>
              </a:rPr>
              <a:t>hermanos</a:t>
            </a:r>
            <a:r>
              <a:rPr lang="en-CA" sz="4000" dirty="0">
                <a:solidFill>
                  <a:schemeClr val="bg1"/>
                </a:solidFill>
              </a:rPr>
              <a:t> que se </a:t>
            </a:r>
            <a:r>
              <a:rPr lang="en-CA" sz="4000" dirty="0" err="1">
                <a:solidFill>
                  <a:schemeClr val="bg1"/>
                </a:solidFill>
              </a:rPr>
              <a:t>parecian</a:t>
            </a:r>
            <a:r>
              <a:rPr lang="en-CA" sz="4000" dirty="0">
                <a:solidFill>
                  <a:schemeClr val="bg1"/>
                </a:solidFill>
              </a:rPr>
              <a:t> tanto que el </a:t>
            </a:r>
            <a:r>
              <a:rPr lang="en-CA" sz="4000" dirty="0" err="1">
                <a:solidFill>
                  <a:schemeClr val="bg1"/>
                </a:solidFill>
              </a:rPr>
              <a:t>ojo</a:t>
            </a:r>
            <a:r>
              <a:rPr lang="en-CA" sz="4000" dirty="0">
                <a:solidFill>
                  <a:schemeClr val="bg1"/>
                </a:solidFill>
              </a:rPr>
              <a:t> </a:t>
            </a:r>
            <a:r>
              <a:rPr lang="en-CA" sz="4000" dirty="0" err="1">
                <a:solidFill>
                  <a:schemeClr val="bg1"/>
                </a:solidFill>
              </a:rPr>
              <a:t>común</a:t>
            </a:r>
            <a:r>
              <a:rPr lang="en-CA" sz="4000" dirty="0">
                <a:solidFill>
                  <a:schemeClr val="bg1"/>
                </a:solidFill>
              </a:rPr>
              <a:t> no podia </a:t>
            </a:r>
            <a:r>
              <a:rPr lang="en-CA" sz="4000" dirty="0" err="1">
                <a:solidFill>
                  <a:schemeClr val="bg1"/>
                </a:solidFill>
              </a:rPr>
              <a:t>notar</a:t>
            </a:r>
            <a:r>
              <a:rPr lang="en-CA" sz="4000" dirty="0">
                <a:solidFill>
                  <a:schemeClr val="bg1"/>
                </a:solidFill>
              </a:rPr>
              <a:t> la </a:t>
            </a:r>
            <a:r>
              <a:rPr lang="en-CA" sz="4000" dirty="0" err="1">
                <a:solidFill>
                  <a:schemeClr val="bg1"/>
                </a:solidFill>
              </a:rPr>
              <a:t>diferencia</a:t>
            </a:r>
            <a:r>
              <a:rPr lang="en-CA" sz="4000" dirty="0">
                <a:solidFill>
                  <a:schemeClr val="bg1"/>
                </a:solidFill>
              </a:rPr>
              <a:t>. </a:t>
            </a:r>
            <a:r>
              <a:rPr lang="en-CA" sz="4000" dirty="0" err="1">
                <a:solidFill>
                  <a:schemeClr val="bg1"/>
                </a:solidFill>
              </a:rPr>
              <a:t>Estos</a:t>
            </a:r>
            <a:r>
              <a:rPr lang="en-CA" sz="4000" dirty="0">
                <a:solidFill>
                  <a:schemeClr val="bg1"/>
                </a:solidFill>
              </a:rPr>
              <a:t> </a:t>
            </a:r>
            <a:r>
              <a:rPr lang="en-CA" sz="4000" dirty="0" err="1">
                <a:solidFill>
                  <a:schemeClr val="bg1"/>
                </a:solidFill>
              </a:rPr>
              <a:t>hermanos</a:t>
            </a:r>
            <a:r>
              <a:rPr lang="en-CA" sz="4000" dirty="0">
                <a:solidFill>
                  <a:schemeClr val="bg1"/>
                </a:solidFill>
              </a:rPr>
              <a:t> </a:t>
            </a:r>
            <a:r>
              <a:rPr lang="en-CA" sz="4000" dirty="0" err="1">
                <a:solidFill>
                  <a:schemeClr val="bg1"/>
                </a:solidFill>
              </a:rPr>
              <a:t>eran</a:t>
            </a:r>
            <a:r>
              <a:rPr lang="en-CA" sz="4000" dirty="0">
                <a:solidFill>
                  <a:schemeClr val="bg1"/>
                </a:solidFill>
              </a:rPr>
              <a:t> </a:t>
            </a:r>
            <a:r>
              <a:rPr lang="en-CA" sz="4000" dirty="0" err="1">
                <a:solidFill>
                  <a:schemeClr val="bg1"/>
                </a:solidFill>
              </a:rPr>
              <a:t>muy</a:t>
            </a:r>
            <a:r>
              <a:rPr lang="en-CA" sz="4000" dirty="0">
                <a:solidFill>
                  <a:schemeClr val="bg1"/>
                </a:solidFill>
              </a:rPr>
              <a:t> </a:t>
            </a:r>
            <a:r>
              <a:rPr lang="en-CA" sz="4000" dirty="0" err="1">
                <a:solidFill>
                  <a:schemeClr val="bg1"/>
                </a:solidFill>
              </a:rPr>
              <a:t>cercanos</a:t>
            </a:r>
            <a:r>
              <a:rPr lang="en-CA" sz="4000" dirty="0">
                <a:solidFill>
                  <a:schemeClr val="bg1"/>
                </a:solidFill>
              </a:rPr>
              <a:t>, nada </a:t>
            </a:r>
            <a:r>
              <a:rPr lang="en-CA" sz="4000" dirty="0" err="1">
                <a:solidFill>
                  <a:schemeClr val="bg1"/>
                </a:solidFill>
              </a:rPr>
              <a:t>podría</a:t>
            </a:r>
            <a:r>
              <a:rPr lang="en-CA" sz="4000" dirty="0">
                <a:solidFill>
                  <a:schemeClr val="bg1"/>
                </a:solidFill>
              </a:rPr>
              <a:t> </a:t>
            </a:r>
            <a:r>
              <a:rPr lang="en-CA" sz="4000" dirty="0" err="1">
                <a:solidFill>
                  <a:schemeClr val="bg1"/>
                </a:solidFill>
              </a:rPr>
              <a:t>separarlos</a:t>
            </a:r>
            <a:r>
              <a:rPr lang="en-CA" sz="4000" dirty="0">
                <a:solidFill>
                  <a:schemeClr val="bg1"/>
                </a:solidFill>
              </a:rPr>
              <a:t>. Uno </a:t>
            </a:r>
            <a:r>
              <a:rPr lang="en-CA" sz="4000" dirty="0" err="1">
                <a:solidFill>
                  <a:schemeClr val="bg1"/>
                </a:solidFill>
              </a:rPr>
              <a:t>estaba</a:t>
            </a:r>
            <a:r>
              <a:rPr lang="en-CA" sz="4000" dirty="0">
                <a:solidFill>
                  <a:schemeClr val="bg1"/>
                </a:solidFill>
              </a:rPr>
              <a:t> Casado y el </a:t>
            </a:r>
            <a:r>
              <a:rPr lang="en-CA" sz="4000" dirty="0" err="1">
                <a:solidFill>
                  <a:schemeClr val="bg1"/>
                </a:solidFill>
              </a:rPr>
              <a:t>otro</a:t>
            </a:r>
            <a:r>
              <a:rPr lang="en-CA" sz="4000" dirty="0">
                <a:solidFill>
                  <a:schemeClr val="bg1"/>
                </a:solidFill>
              </a:rPr>
              <a:t> no.</a:t>
            </a:r>
          </a:p>
        </p:txBody>
      </p:sp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0665" y="-507792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br>
              <a:rPr lang="es-ES" sz="4400" dirty="0"/>
            </a:br>
            <a:r>
              <a:rPr lang="es-ES" sz="4400" dirty="0"/>
              <a:t>Si Jesús viniera hoy, </a:t>
            </a:r>
          </a:p>
          <a:p>
            <a:r>
              <a:rPr lang="es-ES" sz="4400" dirty="0"/>
              <a:t>¿serías salvo?</a:t>
            </a:r>
            <a:endParaRPr lang="en-CA" sz="4400" dirty="0"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1928813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altLang="es-PE" sz="4400" dirty="0">
                <a:solidFill>
                  <a:srgbClr val="202124"/>
                </a:solidFill>
                <a:latin typeface="Google Sans"/>
                <a:cs typeface="Arial" panose="020B0604020202020204" pitchFamily="34" charset="0"/>
              </a:rPr>
              <a:t>Si en tu camino al cielo Dios te encuentra en la puerta y pregunta: "¿Por qué debería dejarte entrar al cielo? ¿Qué responderías?</a:t>
            </a:r>
            <a:endParaRPr lang="es-ES" altLang="es-PE" sz="4400" dirty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4400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313" y="4857750"/>
            <a:ext cx="8929687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4400" dirty="0"/>
              <a:t>La Biblia dice que debemos estar seguros de nuestra salvación. Escuche la Biblia:</a:t>
            </a:r>
            <a:endParaRPr lang="en-CA" sz="440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909775C-DA7C-4DF6-93CE-FDA0F8809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545"/>
            <a:ext cx="65" cy="40011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P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s-ES" altLang="es-P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G-FIR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 descr="Pastor H + beaver hat + can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7913" y="0"/>
            <a:ext cx="4256087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" descr="Pastor H + beaver hat + can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3223"/>
            <a:ext cx="4179888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4286250" y="0"/>
            <a:ext cx="4699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3600">
                <a:solidFill>
                  <a:schemeClr val="bg1"/>
                </a:solidFill>
              </a:rPr>
              <a:t>story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720" y="2928934"/>
            <a:ext cx="85725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0" i="0" dirty="0">
                <a:solidFill>
                  <a:schemeClr val="bg1"/>
                </a:solidFill>
                <a:effectLst/>
                <a:latin typeface="Google Sans"/>
              </a:rPr>
              <a:t>En un ataque de ira, el hermano casado cometió un crimen horrendo; mató a un hombre con el que se peleó. La pena en ese país por asesinato era la muerte; posteriormente fue detenido, acusado,</a:t>
            </a:r>
            <a:endParaRPr lang="en-CA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G-FIR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 descr="Pastor H + beaver hat + can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7913" y="0"/>
            <a:ext cx="4256087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" descr="Pastor H + beaver hat + can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179888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4286250" y="0"/>
            <a:ext cx="4699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3600">
                <a:solidFill>
                  <a:schemeClr val="bg1"/>
                </a:solidFill>
              </a:rPr>
              <a:t>story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720" y="2928934"/>
            <a:ext cx="85725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0" i="0" dirty="0">
                <a:solidFill>
                  <a:schemeClr val="bg1"/>
                </a:solidFill>
                <a:effectLst/>
                <a:latin typeface="Google Sans"/>
              </a:rPr>
              <a:t>y condenado a muerte. Tenía una hermosa esposa y dos niños pequeños a quienes amaba mucho; sus sollozos eran incontrolables. La noche anterior a su ejecución, su hermano lo visitó; los chicos hablaron mucho en el</a:t>
            </a:r>
            <a:endParaRPr lang="en-CA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G-FIR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 descr="Pastor H + beaver hat + can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7913" y="0"/>
            <a:ext cx="4256087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" descr="Pastor H + beaver hat + can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179888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4286250" y="0"/>
            <a:ext cx="4699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3600">
                <a:solidFill>
                  <a:schemeClr val="bg1"/>
                </a:solidFill>
              </a:rPr>
              <a:t>story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720" y="2928934"/>
            <a:ext cx="85725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0" i="0" dirty="0">
                <a:solidFill>
                  <a:schemeClr val="bg1"/>
                </a:solidFill>
                <a:effectLst/>
                <a:latin typeface="Google Sans"/>
              </a:rPr>
              <a:t>Esa noche; Hubo lágrimas y abrazos y una última despedida. A la mañana siguiente, el verdugo sacó al joven y lo ejecutó, mientras que el hermano casado se fue a casa con su esposa e hijos ...</a:t>
            </a:r>
            <a:endParaRPr lang="en-CA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G-FIR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 descr="Pastor H + beaver hat + can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7913" y="0"/>
            <a:ext cx="4256087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" descr="Pastor H + beaver hat + can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179888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4286248" y="0"/>
            <a:ext cx="4699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3600" dirty="0">
                <a:solidFill>
                  <a:schemeClr val="bg1"/>
                </a:solidFill>
              </a:rPr>
              <a:t>Mercy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5750" y="3143248"/>
            <a:ext cx="85725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4000" dirty="0" err="1">
                <a:solidFill>
                  <a:schemeClr val="bg1"/>
                </a:solidFill>
              </a:rPr>
              <a:t>Así</a:t>
            </a:r>
            <a:r>
              <a:rPr lang="en-CA" sz="4000" dirty="0">
                <a:solidFill>
                  <a:schemeClr val="bg1"/>
                </a:solidFill>
              </a:rPr>
              <a:t> amigos, es </a:t>
            </a:r>
            <a:r>
              <a:rPr lang="en-CA" sz="4000" dirty="0" err="1">
                <a:solidFill>
                  <a:schemeClr val="bg1"/>
                </a:solidFill>
              </a:rPr>
              <a:t>exactamente</a:t>
            </a:r>
            <a:r>
              <a:rPr lang="en-CA" sz="4000" dirty="0">
                <a:solidFill>
                  <a:schemeClr val="bg1"/>
                </a:solidFill>
              </a:rPr>
              <a:t> </a:t>
            </a:r>
            <a:r>
              <a:rPr lang="en-CA" sz="4000" dirty="0" err="1">
                <a:solidFill>
                  <a:schemeClr val="bg1"/>
                </a:solidFill>
              </a:rPr>
              <a:t>como</a:t>
            </a:r>
            <a:r>
              <a:rPr lang="en-CA" sz="4000" dirty="0">
                <a:solidFill>
                  <a:schemeClr val="bg1"/>
                </a:solidFill>
              </a:rPr>
              <a:t> Dios </a:t>
            </a:r>
            <a:r>
              <a:rPr lang="en-CA" sz="4000" dirty="0" err="1">
                <a:solidFill>
                  <a:schemeClr val="bg1"/>
                </a:solidFill>
              </a:rPr>
              <a:t>demostró</a:t>
            </a:r>
            <a:r>
              <a:rPr lang="en-CA" sz="4000" dirty="0">
                <a:solidFill>
                  <a:schemeClr val="bg1"/>
                </a:solidFill>
              </a:rPr>
              <a:t> </a:t>
            </a:r>
            <a:r>
              <a:rPr lang="en-CA" sz="4000" dirty="0" err="1">
                <a:solidFill>
                  <a:schemeClr val="bg1"/>
                </a:solidFill>
              </a:rPr>
              <a:t>su</a:t>
            </a:r>
            <a:r>
              <a:rPr lang="en-CA" sz="4000" dirty="0">
                <a:solidFill>
                  <a:schemeClr val="bg1"/>
                </a:solidFill>
              </a:rPr>
              <a:t> misericordia </a:t>
            </a:r>
            <a:r>
              <a:rPr lang="en-CA" sz="4000" dirty="0" err="1">
                <a:solidFill>
                  <a:schemeClr val="bg1"/>
                </a:solidFill>
              </a:rPr>
              <a:t>hacia</a:t>
            </a:r>
            <a:r>
              <a:rPr lang="en-CA" sz="4000" dirty="0">
                <a:solidFill>
                  <a:schemeClr val="bg1"/>
                </a:solidFill>
              </a:rPr>
              <a:t> </a:t>
            </a:r>
            <a:r>
              <a:rPr lang="en-CA" sz="4000" dirty="0" err="1">
                <a:solidFill>
                  <a:schemeClr val="bg1"/>
                </a:solidFill>
              </a:rPr>
              <a:t>nosotros</a:t>
            </a:r>
            <a:r>
              <a:rPr lang="en-CA" sz="4000" dirty="0">
                <a:solidFill>
                  <a:schemeClr val="bg1"/>
                </a:solidFill>
              </a:rPr>
              <a:t>. </a:t>
            </a:r>
            <a:r>
              <a:rPr lang="en-CA" sz="4000" dirty="0" err="1">
                <a:solidFill>
                  <a:schemeClr val="bg1"/>
                </a:solidFill>
              </a:rPr>
              <a:t>Él</a:t>
            </a:r>
            <a:r>
              <a:rPr lang="en-CA" sz="4000" dirty="0">
                <a:solidFill>
                  <a:schemeClr val="bg1"/>
                </a:solidFill>
              </a:rPr>
              <a:t> </a:t>
            </a:r>
            <a:r>
              <a:rPr lang="en-CA" sz="4000" dirty="0" err="1">
                <a:solidFill>
                  <a:schemeClr val="bg1"/>
                </a:solidFill>
              </a:rPr>
              <a:t>mismo</a:t>
            </a:r>
            <a:r>
              <a:rPr lang="en-CA" sz="4000" dirty="0">
                <a:solidFill>
                  <a:schemeClr val="bg1"/>
                </a:solidFill>
              </a:rPr>
              <a:t> </a:t>
            </a:r>
            <a:r>
              <a:rPr lang="en-CA" sz="4000" dirty="0" err="1">
                <a:solidFill>
                  <a:schemeClr val="bg1"/>
                </a:solidFill>
              </a:rPr>
              <a:t>pagó</a:t>
            </a:r>
            <a:r>
              <a:rPr lang="en-CA" sz="4000" dirty="0">
                <a:solidFill>
                  <a:schemeClr val="bg1"/>
                </a:solidFill>
              </a:rPr>
              <a:t> la </a:t>
            </a:r>
            <a:r>
              <a:rPr lang="en-CA" sz="4000" dirty="0" err="1">
                <a:solidFill>
                  <a:schemeClr val="bg1"/>
                </a:solidFill>
              </a:rPr>
              <a:t>pena</a:t>
            </a:r>
            <a:r>
              <a:rPr lang="en-CA" sz="4000" dirty="0">
                <a:solidFill>
                  <a:schemeClr val="bg1"/>
                </a:solidFill>
              </a:rPr>
              <a:t> de </a:t>
            </a:r>
            <a:r>
              <a:rPr lang="en-CA" sz="4000" dirty="0" err="1">
                <a:solidFill>
                  <a:schemeClr val="bg1"/>
                </a:solidFill>
              </a:rPr>
              <a:t>muerte</a:t>
            </a:r>
            <a:r>
              <a:rPr lang="en-CA" sz="4000" dirty="0">
                <a:solidFill>
                  <a:schemeClr val="bg1"/>
                </a:solidFill>
              </a:rPr>
              <a:t> para que </a:t>
            </a:r>
            <a:r>
              <a:rPr lang="en-CA" sz="4000" dirty="0" err="1">
                <a:solidFill>
                  <a:schemeClr val="bg1"/>
                </a:solidFill>
              </a:rPr>
              <a:t>pudiéramos</a:t>
            </a:r>
            <a:r>
              <a:rPr lang="en-CA" sz="4000" dirty="0">
                <a:solidFill>
                  <a:schemeClr val="bg1"/>
                </a:solidFill>
              </a:rPr>
              <a:t> </a:t>
            </a:r>
            <a:r>
              <a:rPr lang="en-CA" sz="4000" dirty="0" err="1">
                <a:solidFill>
                  <a:schemeClr val="bg1"/>
                </a:solidFill>
              </a:rPr>
              <a:t>vivir</a:t>
            </a:r>
            <a:r>
              <a:rPr lang="en-CA" sz="4000" dirty="0">
                <a:solidFill>
                  <a:schemeClr val="bg1"/>
                </a:solidFill>
              </a:rPr>
              <a:t>… </a:t>
            </a:r>
            <a:r>
              <a:rPr lang="en-CA" sz="4000" dirty="0" err="1">
                <a:solidFill>
                  <a:schemeClr val="bg1"/>
                </a:solidFill>
              </a:rPr>
              <a:t>Escuche</a:t>
            </a:r>
            <a:r>
              <a:rPr lang="en-CA" sz="4000" dirty="0">
                <a:solidFill>
                  <a:schemeClr val="bg1"/>
                </a:solidFill>
              </a:rPr>
              <a:t> a la Biblia: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G-FIRE.JPG"/>
          <p:cNvPicPr>
            <a:picLocks noChangeAspect="1"/>
          </p:cNvPicPr>
          <p:nvPr/>
        </p:nvPicPr>
        <p:blipFill>
          <a:blip r:embed="rId2" cstate="print">
            <a:lum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428625" y="357188"/>
            <a:ext cx="850106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000" b="0" i="0" dirty="0" err="1">
                <a:solidFill>
                  <a:schemeClr val="bg1"/>
                </a:solidFill>
                <a:effectLst/>
                <a:latin typeface="Google Sans"/>
              </a:rPr>
              <a:t>Rom</a:t>
            </a:r>
            <a:r>
              <a:rPr lang="es-ES" sz="4000" b="0" i="0" dirty="0">
                <a:solidFill>
                  <a:schemeClr val="bg1"/>
                </a:solidFill>
                <a:effectLst/>
                <a:latin typeface="Google Sans"/>
              </a:rPr>
              <a:t> 5: 8 RV Pero Dios elogió su amor hacia nosotros, en que, siendo aún pecadores, Cristo murió por nosotros.</a:t>
            </a:r>
            <a:endParaRPr lang="en-CA" sz="4000" dirty="0">
              <a:solidFill>
                <a:schemeClr val="bg1"/>
              </a:solidFill>
            </a:endParaRPr>
          </a:p>
        </p:txBody>
      </p:sp>
      <p:pic>
        <p:nvPicPr>
          <p:cNvPr id="15364" name="Picture 5" descr="E0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7938" y="40005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G-FIRE.JPG"/>
          <p:cNvPicPr>
            <a:picLocks noChangeAspect="1"/>
          </p:cNvPicPr>
          <p:nvPr/>
        </p:nvPicPr>
        <p:blipFill>
          <a:blip r:embed="rId2" cstate="print">
            <a:lum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321468" y="198772"/>
            <a:ext cx="850106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4000" b="0" i="0" dirty="0">
                <a:solidFill>
                  <a:schemeClr val="bg1"/>
                </a:solidFill>
                <a:effectLst/>
                <a:latin typeface="Google Sans"/>
              </a:rPr>
              <a:t>E indiscutiblemente, grande es el misterio de la piedad: Dios fue manifestado en carne, justificado en el Espíritu, visto de los ángeles, predicado a los gentiles, creído en el mundo, recibido arriba en gloria. 1Tim. 3:16</a:t>
            </a:r>
            <a:endParaRPr lang="en-CA" sz="4000" u="sng" dirty="0">
              <a:solidFill>
                <a:schemeClr val="bg1"/>
              </a:solidFill>
            </a:endParaRPr>
          </a:p>
        </p:txBody>
      </p:sp>
      <p:pic>
        <p:nvPicPr>
          <p:cNvPr id="15364" name="Picture 5" descr="E0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7938" y="40005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E0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40005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G-FIRE.JPG"/>
          <p:cNvPicPr>
            <a:picLocks noChangeAspect="1"/>
          </p:cNvPicPr>
          <p:nvPr/>
        </p:nvPicPr>
        <p:blipFill>
          <a:blip r:embed="rId2" cstate="print">
            <a:lum contrast="-40000"/>
          </a:blip>
          <a:srcRect/>
          <a:stretch>
            <a:fillRect/>
          </a:stretch>
        </p:blipFill>
        <p:spPr bwMode="auto">
          <a:xfrm>
            <a:off x="0" y="7146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428625" y="0"/>
            <a:ext cx="850106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4000" b="0" i="0" dirty="0">
                <a:solidFill>
                  <a:schemeClr val="bg1"/>
                </a:solidFill>
                <a:effectLst/>
                <a:latin typeface="Google Sans"/>
              </a:rPr>
              <a:t>En el principio era el Verbo, y el Verbo estaba con Dios, y el Verbo era Dios. Juan 1: 1</a:t>
            </a:r>
            <a:endParaRPr lang="en-CA" sz="4000" u="sng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42938" y="2071679"/>
            <a:ext cx="80724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4000" dirty="0">
                <a:solidFill>
                  <a:schemeClr val="bg1"/>
                </a:solidFill>
              </a:rPr>
              <a:t>Y el Verbo se hizo carne y habitó entre nosotros. Juan 1:14</a:t>
            </a:r>
            <a:endParaRPr lang="en-CA" sz="4000" u="sng" dirty="0">
              <a:solidFill>
                <a:schemeClr val="bg1"/>
              </a:solidFill>
            </a:endParaRPr>
          </a:p>
        </p:txBody>
      </p:sp>
      <p:pic>
        <p:nvPicPr>
          <p:cNvPr id="6" name="Picture 5" descr="E0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500438"/>
            <a:ext cx="38100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903649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u="sng" dirty="0"/>
              <a:t>-</a:t>
            </a:r>
            <a:r>
              <a:rPr lang="en-CA" sz="4000" b="1" u="sng" dirty="0" err="1">
                <a:hlinkClick r:id="rId2"/>
              </a:rPr>
              <a:t>Exodo</a:t>
            </a:r>
            <a:r>
              <a:rPr lang="en-CA" sz="4000" b="1" u="sng" dirty="0">
                <a:hlinkClick r:id="rId2"/>
              </a:rPr>
              <a:t> 21:1-6</a:t>
            </a:r>
            <a:r>
              <a:rPr lang="en-CA" sz="4000" b="1" dirty="0"/>
              <a:t>: </a:t>
            </a:r>
            <a:r>
              <a:rPr lang="en-CA" sz="4000" b="1" dirty="0" err="1"/>
              <a:t>Comprar</a:t>
            </a:r>
            <a:r>
              <a:rPr lang="en-CA" sz="4000" b="1" dirty="0"/>
              <a:t> un </a:t>
            </a:r>
            <a:r>
              <a:rPr lang="en-CA" sz="4000" b="1" dirty="0" err="1"/>
              <a:t>siervo</a:t>
            </a:r>
            <a:r>
              <a:rPr lang="en-CA" sz="4000" b="1" dirty="0"/>
              <a:t> </a:t>
            </a:r>
            <a:r>
              <a:rPr lang="en-CA" sz="4000" b="1" dirty="0" err="1"/>
              <a:t>hebreo</a:t>
            </a:r>
            <a:r>
              <a:rPr lang="en-CA" sz="4000" b="1" dirty="0"/>
              <a:t>…</a:t>
            </a:r>
          </a:p>
          <a:p>
            <a:r>
              <a:rPr lang="en-CA" sz="4000" b="1" dirty="0"/>
              <a:t>	-</a:t>
            </a:r>
            <a:r>
              <a:rPr lang="en-CA" sz="4000" b="1" dirty="0" err="1"/>
              <a:t>permanecer</a:t>
            </a:r>
            <a:r>
              <a:rPr lang="en-CA" sz="4000" b="1" dirty="0"/>
              <a:t> para </a:t>
            </a:r>
            <a:r>
              <a:rPr lang="en-CA" sz="4000" b="1" dirty="0" err="1"/>
              <a:t>siempre</a:t>
            </a:r>
            <a:r>
              <a:rPr lang="en-CA" sz="4000" b="1" dirty="0"/>
              <a:t> </a:t>
            </a:r>
            <a:r>
              <a:rPr lang="en-CA" sz="4000" b="1" dirty="0" err="1"/>
              <a:t>en</a:t>
            </a:r>
            <a:r>
              <a:rPr lang="en-CA" sz="4000" b="1" dirty="0"/>
              <a:t> la </a:t>
            </a:r>
            <a:r>
              <a:rPr lang="en-CA" sz="4000" b="1" dirty="0" err="1"/>
              <a:t>familia</a:t>
            </a:r>
            <a:r>
              <a:rPr lang="en-CA" sz="4000" b="1" dirty="0"/>
              <a:t>…</a:t>
            </a:r>
          </a:p>
          <a:p>
            <a:r>
              <a:rPr lang="en-CA" sz="4000" b="1" dirty="0"/>
              <a:t>	-Jesus </a:t>
            </a:r>
            <a:r>
              <a:rPr lang="en-CA" sz="4000" b="1" dirty="0" err="1"/>
              <a:t>está</a:t>
            </a:r>
            <a:r>
              <a:rPr lang="en-CA" sz="4000" b="1" dirty="0"/>
              <a:t> </a:t>
            </a:r>
            <a:r>
              <a:rPr lang="en-CA" sz="4000" b="1" dirty="0" err="1"/>
              <a:t>en</a:t>
            </a:r>
            <a:r>
              <a:rPr lang="en-CA" sz="4000" b="1" dirty="0"/>
              <a:t> la </a:t>
            </a:r>
            <a:r>
              <a:rPr lang="en-CA" sz="4000" b="1" dirty="0" err="1"/>
              <a:t>familia</a:t>
            </a:r>
            <a:r>
              <a:rPr lang="en-CA" sz="4000" b="1" dirty="0"/>
              <a:t> </a:t>
            </a:r>
            <a:r>
              <a:rPr lang="en-CA" sz="4000" b="1" dirty="0" err="1"/>
              <a:t>humana</a:t>
            </a:r>
            <a:r>
              <a:rPr lang="en-CA" sz="4000" b="1" dirty="0"/>
              <a:t> para </a:t>
            </a:r>
            <a:r>
              <a:rPr lang="en-CA" sz="4000" b="1" dirty="0" err="1"/>
              <a:t>siempre</a:t>
            </a:r>
            <a:r>
              <a:rPr lang="en-CA" sz="4000" b="1" dirty="0"/>
              <a:t>: </a:t>
            </a:r>
            <a:r>
              <a:rPr lang="en-CA" sz="4000" b="1" dirty="0">
                <a:hlinkClick r:id="rId3"/>
              </a:rPr>
              <a:t>Heb. 13:8</a:t>
            </a:r>
            <a:r>
              <a:rPr lang="en-CA" sz="4000" b="1" dirty="0"/>
              <a:t>… </a:t>
            </a:r>
            <a:r>
              <a:rPr lang="en-CA" sz="4000" b="1" dirty="0">
                <a:hlinkClick r:id="rId4"/>
              </a:rPr>
              <a:t>Heb. 2:11-14</a:t>
            </a:r>
            <a:r>
              <a:rPr lang="en-CA" sz="4000" b="1" dirty="0"/>
              <a:t>…</a:t>
            </a:r>
          </a:p>
          <a:p>
            <a:r>
              <a:rPr lang="en-CA" sz="4000" b="1" dirty="0"/>
              <a:t>-Ley de </a:t>
            </a:r>
            <a:r>
              <a:rPr lang="en-CA" sz="4000" b="1" dirty="0" err="1"/>
              <a:t>parentesco</a:t>
            </a:r>
            <a:r>
              <a:rPr lang="en-CA" sz="4000" b="1" dirty="0"/>
              <a:t>: </a:t>
            </a:r>
            <a:r>
              <a:rPr lang="en-CA" sz="4000" b="1" dirty="0">
                <a:hlinkClick r:id="rId5"/>
              </a:rPr>
              <a:t>Ruth 2:19, 20</a:t>
            </a:r>
            <a:r>
              <a:rPr lang="en-CA" sz="4000" b="1" dirty="0"/>
              <a:t>… </a:t>
            </a:r>
            <a:r>
              <a:rPr lang="en-CA" sz="4000" b="1" dirty="0">
                <a:hlinkClick r:id="rId6"/>
              </a:rPr>
              <a:t>Isa. 45:18</a:t>
            </a:r>
            <a:r>
              <a:rPr lang="en-CA" sz="4000" b="1" dirty="0"/>
              <a:t>… </a:t>
            </a:r>
            <a:r>
              <a:rPr lang="en-CA" sz="4000" b="1" dirty="0">
                <a:hlinkClick r:id="rId7"/>
              </a:rPr>
              <a:t>Prov. 10:30</a:t>
            </a:r>
            <a:r>
              <a:rPr lang="en-CA" sz="4000" b="1" dirty="0"/>
              <a:t>; </a:t>
            </a:r>
            <a:r>
              <a:rPr lang="en-CA" sz="4000" b="1" dirty="0">
                <a:hlinkClick r:id="rId8"/>
              </a:rPr>
              <a:t>Mat. 5:5</a:t>
            </a:r>
            <a:r>
              <a:rPr lang="en-CA" sz="4000" b="1" dirty="0"/>
              <a:t>.</a:t>
            </a:r>
          </a:p>
          <a:p>
            <a:r>
              <a:rPr lang="en-CA" sz="4000" b="1" dirty="0"/>
              <a:t>-</a:t>
            </a:r>
            <a:r>
              <a:rPr lang="en-CA" sz="4000" b="1" dirty="0" err="1"/>
              <a:t>Mantener</a:t>
            </a:r>
            <a:r>
              <a:rPr lang="en-CA" sz="4000" b="1" dirty="0"/>
              <a:t> la tierra </a:t>
            </a:r>
            <a:r>
              <a:rPr lang="en-CA" sz="4000" b="1" dirty="0" err="1"/>
              <a:t>en</a:t>
            </a:r>
            <a:r>
              <a:rPr lang="en-CA" sz="4000" b="1" dirty="0"/>
              <a:t> </a:t>
            </a:r>
            <a:r>
              <a:rPr lang="en-CA" sz="4000" b="1" dirty="0" err="1"/>
              <a:t>familia</a:t>
            </a:r>
            <a:r>
              <a:rPr lang="en-CA" sz="4000" b="1" dirty="0"/>
              <a:t>… -La tierra </a:t>
            </a:r>
            <a:r>
              <a:rPr lang="en-CA" sz="4000" b="1" dirty="0" err="1"/>
              <a:t>hecha</a:t>
            </a:r>
            <a:r>
              <a:rPr lang="en-CA" sz="4000" b="1" dirty="0"/>
              <a:t> para ser </a:t>
            </a:r>
            <a:r>
              <a:rPr lang="en-CA" sz="4000" b="1" dirty="0" err="1"/>
              <a:t>habitada</a:t>
            </a:r>
            <a:r>
              <a:rPr lang="en-CA" sz="40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91263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5859"/>
            <a:ext cx="894801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3600" b="0" i="0" dirty="0">
                <a:solidFill>
                  <a:schemeClr val="bg1"/>
                </a:solidFill>
                <a:effectLst/>
                <a:latin typeface="system-ui"/>
              </a:rPr>
              <a:t>1 Vi un cielo nuevo y una tierra nueva; porque el primer cielo y la primera tierra pasaron, y el mar ya no existía más.</a:t>
            </a:r>
          </a:p>
          <a:p>
            <a:pPr algn="l"/>
            <a:r>
              <a:rPr lang="es-ES" sz="3600" b="1" i="0" baseline="30000" dirty="0">
                <a:solidFill>
                  <a:schemeClr val="bg1"/>
                </a:solidFill>
                <a:effectLst/>
                <a:latin typeface="system-ui"/>
              </a:rPr>
              <a:t>2 </a:t>
            </a:r>
            <a:r>
              <a:rPr lang="es-ES" sz="3600" b="0" i="0" dirty="0">
                <a:solidFill>
                  <a:schemeClr val="bg1"/>
                </a:solidFill>
                <a:effectLst/>
                <a:latin typeface="system-ui"/>
              </a:rPr>
              <a:t>Y yo Juan vi la santa ciudad, la nueva Jerusalén, descender del cielo, de Dios, dispuesta como una esposa ataviada para su marido.</a:t>
            </a:r>
          </a:p>
          <a:p>
            <a:pPr algn="l"/>
            <a:r>
              <a:rPr lang="es-ES" sz="3600" b="1" i="0" baseline="30000" dirty="0">
                <a:solidFill>
                  <a:schemeClr val="bg1"/>
                </a:solidFill>
                <a:effectLst/>
                <a:latin typeface="system-ui"/>
              </a:rPr>
              <a:t>3 </a:t>
            </a:r>
            <a:r>
              <a:rPr lang="es-ES" sz="3600" b="0" i="0" dirty="0">
                <a:solidFill>
                  <a:schemeClr val="bg1"/>
                </a:solidFill>
                <a:effectLst/>
                <a:latin typeface="system-ui"/>
              </a:rPr>
              <a:t>Y oí una gran voz del cielo que decía: He aquí el tabernáculo de Dios con los hombres, y él morará con ellos; y ellos serán su pueblo, y Dios mismo estará con ellos como su Dios.</a:t>
            </a:r>
          </a:p>
          <a:p>
            <a:r>
              <a:rPr lang="en-CA" sz="3600" u="sng" dirty="0">
                <a:solidFill>
                  <a:schemeClr val="bg1"/>
                </a:solidFill>
              </a:rPr>
              <a:t>Apo. 21:1-3</a:t>
            </a:r>
          </a:p>
        </p:txBody>
      </p:sp>
    </p:spTree>
    <p:extLst>
      <p:ext uri="{BB962C8B-B14F-4D97-AF65-F5344CB8AC3E}">
        <p14:creationId xmlns:p14="http://schemas.microsoft.com/office/powerpoint/2010/main" val="3597066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4000" b="1" i="0" baseline="30000" dirty="0">
                <a:solidFill>
                  <a:schemeClr val="bg1"/>
                </a:solidFill>
                <a:effectLst/>
                <a:latin typeface="system-ui"/>
              </a:rPr>
              <a:t>4 </a:t>
            </a:r>
            <a:r>
              <a:rPr lang="es-ES" sz="4000" b="0" i="0" dirty="0">
                <a:solidFill>
                  <a:schemeClr val="bg1"/>
                </a:solidFill>
                <a:effectLst/>
                <a:latin typeface="system-ui"/>
              </a:rPr>
              <a:t>Enjugará Dios toda lágrima de los ojos de ellos; y ya no habrá muerte, ni habrá más llanto, ni clamor, ni dolor; porque las primeras cosas pasaron.</a:t>
            </a:r>
          </a:p>
          <a:p>
            <a:pPr algn="l"/>
            <a:r>
              <a:rPr lang="es-ES" sz="4000" b="1" i="0" baseline="30000" dirty="0">
                <a:solidFill>
                  <a:schemeClr val="bg1"/>
                </a:solidFill>
                <a:effectLst/>
                <a:latin typeface="system-ui"/>
              </a:rPr>
              <a:t>5 </a:t>
            </a:r>
            <a:r>
              <a:rPr lang="es-ES" sz="4000" b="0" i="0" dirty="0">
                <a:solidFill>
                  <a:schemeClr val="bg1"/>
                </a:solidFill>
                <a:effectLst/>
                <a:latin typeface="system-ui"/>
              </a:rPr>
              <a:t>Y el que estaba sentado en el trono dijo: He aquí, yo hago nuevas todas las cosas. Y me dijo: Escribe; porque estas palabras son fieles y verdaderas.</a:t>
            </a:r>
          </a:p>
          <a:p>
            <a:r>
              <a:rPr lang="en-CA" sz="4000" dirty="0">
                <a:solidFill>
                  <a:schemeClr val="bg1"/>
                </a:solidFill>
              </a:rPr>
              <a:t>. </a:t>
            </a:r>
            <a:r>
              <a:rPr lang="en-CA" sz="4000" u="sng" dirty="0">
                <a:solidFill>
                  <a:schemeClr val="bg1"/>
                </a:solidFill>
              </a:rPr>
              <a:t>Apo. 21:4-7</a:t>
            </a:r>
          </a:p>
        </p:txBody>
      </p:sp>
    </p:spTree>
    <p:extLst>
      <p:ext uri="{BB962C8B-B14F-4D97-AF65-F5344CB8AC3E}">
        <p14:creationId xmlns:p14="http://schemas.microsoft.com/office/powerpoint/2010/main" val="3621282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br>
              <a:rPr lang="en-CA" dirty="0">
                <a:solidFill>
                  <a:schemeClr val="bg1">
                    <a:lumMod val="95000"/>
                  </a:schemeClr>
                </a:solidFill>
              </a:rPr>
            </a:br>
            <a:endParaRPr lang="en-CA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sz="4400" dirty="0" err="1">
                <a:solidFill>
                  <a:schemeClr val="bg1"/>
                </a:solidFill>
              </a:rPr>
              <a:t>Estas</a:t>
            </a:r>
            <a:r>
              <a:rPr lang="en-CA" sz="4400" dirty="0">
                <a:solidFill>
                  <a:schemeClr val="bg1"/>
                </a:solidFill>
              </a:rPr>
              <a:t> </a:t>
            </a:r>
            <a:r>
              <a:rPr lang="en-CA" sz="4400" dirty="0" err="1">
                <a:solidFill>
                  <a:schemeClr val="bg1"/>
                </a:solidFill>
              </a:rPr>
              <a:t>cosas</a:t>
            </a:r>
            <a:r>
              <a:rPr lang="en-CA" sz="4400" dirty="0">
                <a:solidFill>
                  <a:schemeClr val="bg1"/>
                </a:solidFill>
              </a:rPr>
              <a:t> </a:t>
            </a:r>
            <a:r>
              <a:rPr lang="en-CA" sz="4400" dirty="0" err="1">
                <a:solidFill>
                  <a:schemeClr val="bg1"/>
                </a:solidFill>
              </a:rPr>
              <a:t>os</a:t>
            </a:r>
            <a:r>
              <a:rPr lang="en-CA" sz="4400" dirty="0">
                <a:solidFill>
                  <a:schemeClr val="bg1"/>
                </a:solidFill>
              </a:rPr>
              <a:t> the </a:t>
            </a:r>
            <a:r>
              <a:rPr lang="en-CA" sz="4400" dirty="0" err="1">
                <a:solidFill>
                  <a:schemeClr val="bg1"/>
                </a:solidFill>
              </a:rPr>
              <a:t>escrito</a:t>
            </a:r>
            <a:r>
              <a:rPr lang="en-CA" sz="4400" dirty="0">
                <a:solidFill>
                  <a:schemeClr val="bg1"/>
                </a:solidFill>
              </a:rPr>
              <a:t> a </a:t>
            </a:r>
            <a:r>
              <a:rPr lang="en-CA" sz="4400" dirty="0" err="1">
                <a:solidFill>
                  <a:schemeClr val="bg1"/>
                </a:solidFill>
              </a:rPr>
              <a:t>vosotros</a:t>
            </a:r>
            <a:r>
              <a:rPr lang="en-CA" sz="4400" dirty="0">
                <a:solidFill>
                  <a:schemeClr val="bg1"/>
                </a:solidFill>
              </a:rPr>
              <a:t> que </a:t>
            </a:r>
            <a:r>
              <a:rPr lang="en-CA" sz="4400" dirty="0" err="1">
                <a:solidFill>
                  <a:schemeClr val="bg1"/>
                </a:solidFill>
              </a:rPr>
              <a:t>creéis</a:t>
            </a:r>
            <a:r>
              <a:rPr lang="en-CA" sz="4400" dirty="0">
                <a:solidFill>
                  <a:schemeClr val="bg1"/>
                </a:solidFill>
              </a:rPr>
              <a:t> </a:t>
            </a:r>
            <a:r>
              <a:rPr lang="en-CA" sz="4400" dirty="0" err="1">
                <a:solidFill>
                  <a:schemeClr val="bg1"/>
                </a:solidFill>
              </a:rPr>
              <a:t>en</a:t>
            </a:r>
            <a:r>
              <a:rPr lang="en-CA" sz="4400" dirty="0">
                <a:solidFill>
                  <a:schemeClr val="bg1"/>
                </a:solidFill>
              </a:rPr>
              <a:t> el </a:t>
            </a:r>
            <a:r>
              <a:rPr lang="en-CA" sz="4400" dirty="0" err="1">
                <a:solidFill>
                  <a:schemeClr val="bg1"/>
                </a:solidFill>
              </a:rPr>
              <a:t>nombre</a:t>
            </a:r>
            <a:r>
              <a:rPr lang="en-CA" sz="4400" dirty="0">
                <a:solidFill>
                  <a:schemeClr val="bg1"/>
                </a:solidFill>
              </a:rPr>
              <a:t> del </a:t>
            </a:r>
            <a:r>
              <a:rPr lang="en-CA" sz="4400" dirty="0" err="1">
                <a:solidFill>
                  <a:schemeClr val="bg1"/>
                </a:solidFill>
              </a:rPr>
              <a:t>Hijo</a:t>
            </a:r>
            <a:r>
              <a:rPr lang="en-CA" sz="4400" dirty="0">
                <a:solidFill>
                  <a:schemeClr val="bg1"/>
                </a:solidFill>
              </a:rPr>
              <a:t> de Dios, para que </a:t>
            </a:r>
            <a:r>
              <a:rPr lang="en-CA" sz="4400" dirty="0" err="1">
                <a:solidFill>
                  <a:schemeClr val="bg1"/>
                </a:solidFill>
              </a:rPr>
              <a:t>sepáis</a:t>
            </a:r>
            <a:r>
              <a:rPr lang="en-CA" sz="4400" dirty="0">
                <a:solidFill>
                  <a:schemeClr val="bg1"/>
                </a:solidFill>
              </a:rPr>
              <a:t> que </a:t>
            </a:r>
            <a:r>
              <a:rPr lang="en-CA" sz="4400" dirty="0" err="1">
                <a:solidFill>
                  <a:schemeClr val="bg1"/>
                </a:solidFill>
              </a:rPr>
              <a:t>tenéis</a:t>
            </a:r>
            <a:r>
              <a:rPr lang="en-CA" sz="4400" dirty="0">
                <a:solidFill>
                  <a:schemeClr val="bg1"/>
                </a:solidFill>
              </a:rPr>
              <a:t> </a:t>
            </a:r>
            <a:r>
              <a:rPr lang="en-CA" sz="4400" dirty="0" err="1">
                <a:solidFill>
                  <a:schemeClr val="bg1"/>
                </a:solidFill>
              </a:rPr>
              <a:t>vida</a:t>
            </a:r>
            <a:r>
              <a:rPr lang="en-CA" sz="4400" dirty="0">
                <a:solidFill>
                  <a:schemeClr val="bg1"/>
                </a:solidFill>
              </a:rPr>
              <a:t> </a:t>
            </a:r>
            <a:r>
              <a:rPr lang="en-CA" sz="4400" dirty="0" err="1">
                <a:solidFill>
                  <a:schemeClr val="bg1"/>
                </a:solidFill>
              </a:rPr>
              <a:t>eterna</a:t>
            </a:r>
            <a:r>
              <a:rPr lang="en-CA" sz="4400" dirty="0">
                <a:solidFill>
                  <a:schemeClr val="bg1"/>
                </a:solidFill>
              </a:rPr>
              <a:t> 1 Juan 5:13</a:t>
            </a:r>
          </a:p>
        </p:txBody>
      </p:sp>
    </p:spTree>
  </p:cSld>
  <p:clrMapOvr>
    <a:masterClrMapping/>
  </p:clrMapOvr>
  <p:transition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G-FIRE.JPG"/>
          <p:cNvPicPr>
            <a:picLocks noChangeAspect="1"/>
          </p:cNvPicPr>
          <p:nvPr/>
        </p:nvPicPr>
        <p:blipFill>
          <a:blip r:embed="rId2" cstate="print">
            <a:lum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428625" y="0"/>
            <a:ext cx="85010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4000" dirty="0">
                <a:solidFill>
                  <a:schemeClr val="bg1"/>
                </a:solidFill>
              </a:rPr>
              <a:t>Al </a:t>
            </a:r>
            <a:r>
              <a:rPr lang="en-CA" sz="4000" dirty="0" err="1">
                <a:solidFill>
                  <a:schemeClr val="bg1"/>
                </a:solidFill>
              </a:rPr>
              <a:t>contemplar</a:t>
            </a:r>
            <a:r>
              <a:rPr lang="en-CA" sz="4000" dirty="0">
                <a:solidFill>
                  <a:schemeClr val="bg1"/>
                </a:solidFill>
              </a:rPr>
              <a:t> lo que </a:t>
            </a:r>
            <a:r>
              <a:rPr lang="en-CA" sz="4000" dirty="0" err="1">
                <a:solidFill>
                  <a:schemeClr val="bg1"/>
                </a:solidFill>
              </a:rPr>
              <a:t>hizo</a:t>
            </a:r>
            <a:r>
              <a:rPr lang="en-CA" sz="4000" dirty="0">
                <a:solidFill>
                  <a:schemeClr val="bg1"/>
                </a:solidFill>
              </a:rPr>
              <a:t> Cristo </a:t>
            </a:r>
            <a:r>
              <a:rPr lang="en-CA" sz="4000" dirty="0" err="1">
                <a:solidFill>
                  <a:schemeClr val="bg1"/>
                </a:solidFill>
              </a:rPr>
              <a:t>en</a:t>
            </a:r>
            <a:r>
              <a:rPr lang="en-CA" sz="4000" dirty="0">
                <a:solidFill>
                  <a:schemeClr val="bg1"/>
                </a:solidFill>
              </a:rPr>
              <a:t> la </a:t>
            </a:r>
            <a:r>
              <a:rPr lang="en-CA" sz="4000" dirty="0" err="1">
                <a:solidFill>
                  <a:schemeClr val="bg1"/>
                </a:solidFill>
              </a:rPr>
              <a:t>cruz</a:t>
            </a:r>
            <a:r>
              <a:rPr lang="en-CA" sz="4000" dirty="0">
                <a:solidFill>
                  <a:schemeClr val="bg1"/>
                </a:solidFill>
              </a:rPr>
              <a:t> , </a:t>
            </a:r>
            <a:r>
              <a:rPr lang="en-CA" sz="4000" dirty="0" err="1">
                <a:solidFill>
                  <a:schemeClr val="bg1"/>
                </a:solidFill>
              </a:rPr>
              <a:t>muchos</a:t>
            </a:r>
            <a:r>
              <a:rPr lang="en-CA" sz="4000" dirty="0">
                <a:solidFill>
                  <a:schemeClr val="bg1"/>
                </a:solidFill>
              </a:rPr>
              <a:t> </a:t>
            </a:r>
            <a:r>
              <a:rPr lang="en-CA" sz="4000" dirty="0" err="1">
                <a:solidFill>
                  <a:schemeClr val="bg1"/>
                </a:solidFill>
              </a:rPr>
              <a:t>hacen</a:t>
            </a:r>
            <a:r>
              <a:rPr lang="en-CA" sz="4000" dirty="0">
                <a:solidFill>
                  <a:schemeClr val="bg1"/>
                </a:solidFill>
              </a:rPr>
              <a:t> la </a:t>
            </a:r>
            <a:r>
              <a:rPr lang="en-CA" sz="4000" dirty="0" err="1">
                <a:solidFill>
                  <a:schemeClr val="bg1"/>
                </a:solidFill>
              </a:rPr>
              <a:t>pregunta</a:t>
            </a:r>
            <a:r>
              <a:rPr lang="en-CA" sz="4000" dirty="0">
                <a:solidFill>
                  <a:schemeClr val="bg1"/>
                </a:solidFill>
              </a:rPr>
              <a:t>:</a:t>
            </a:r>
            <a:endParaRPr lang="en-CA" sz="4000" u="sng" dirty="0">
              <a:solidFill>
                <a:schemeClr val="bg1"/>
              </a:solidFill>
            </a:endParaRPr>
          </a:p>
        </p:txBody>
      </p:sp>
      <p:pic>
        <p:nvPicPr>
          <p:cNvPr id="6" name="Picture 5" descr="E0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500438"/>
            <a:ext cx="38100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505" y="1844824"/>
            <a:ext cx="877731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</a:rPr>
              <a:t>Pero, ¿cómo puede la muerte de Jesús preservarnos del pecado futuro y sus consecuencias?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909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M-ROSA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0" y="0"/>
            <a:ext cx="2286000" cy="378565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4000" dirty="0"/>
              <a:t>Historia</a:t>
            </a:r>
          </a:p>
          <a:p>
            <a:r>
              <a:rPr lang="en-CA" sz="4000" dirty="0"/>
              <a:t>La </a:t>
            </a:r>
            <a:r>
              <a:rPr lang="en-CA" sz="4000" dirty="0" err="1"/>
              <a:t>deuda</a:t>
            </a:r>
            <a:r>
              <a:rPr lang="en-CA" sz="4000" dirty="0"/>
              <a:t> de </a:t>
            </a:r>
            <a:r>
              <a:rPr lang="en-CA" sz="4000" dirty="0" err="1"/>
              <a:t>Jhonny</a:t>
            </a:r>
            <a:r>
              <a:rPr lang="en-CA" sz="4000" dirty="0"/>
              <a:t>…</a:t>
            </a:r>
          </a:p>
        </p:txBody>
      </p:sp>
    </p:spTree>
  </p:cSld>
  <p:clrMapOvr>
    <a:masterClrMapping/>
  </p:clrMapOvr>
  <p:transition>
    <p:pull dir="r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M-ROSA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0"/>
            <a:ext cx="2143108" cy="214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5720" y="0"/>
            <a:ext cx="66437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>
                <a:solidFill>
                  <a:schemeClr val="bg1"/>
                </a:solidFill>
              </a:rPr>
              <a:t>Johnny </a:t>
            </a:r>
            <a:r>
              <a:rPr lang="en-CA" sz="4000" dirty="0" err="1">
                <a:solidFill>
                  <a:schemeClr val="bg1"/>
                </a:solidFill>
              </a:rPr>
              <a:t>pidió</a:t>
            </a:r>
            <a:r>
              <a:rPr lang="en-CA" sz="4000" dirty="0">
                <a:solidFill>
                  <a:schemeClr val="bg1"/>
                </a:solidFill>
              </a:rPr>
              <a:t> </a:t>
            </a:r>
            <a:r>
              <a:rPr lang="en-CA" sz="4000" dirty="0" err="1">
                <a:solidFill>
                  <a:schemeClr val="bg1"/>
                </a:solidFill>
              </a:rPr>
              <a:t>prestado</a:t>
            </a:r>
            <a:r>
              <a:rPr lang="en-CA" sz="4000" dirty="0">
                <a:solidFill>
                  <a:schemeClr val="bg1"/>
                </a:solidFill>
              </a:rPr>
              <a:t> medio </a:t>
            </a:r>
            <a:r>
              <a:rPr lang="en-CA" sz="4000" dirty="0" err="1">
                <a:solidFill>
                  <a:schemeClr val="bg1"/>
                </a:solidFill>
              </a:rPr>
              <a:t>millón</a:t>
            </a:r>
            <a:r>
              <a:rPr lang="en-CA" sz="4000" dirty="0">
                <a:solidFill>
                  <a:schemeClr val="bg1"/>
                </a:solidFill>
              </a:rPr>
              <a:t> de </a:t>
            </a:r>
            <a:r>
              <a:rPr lang="en-CA" sz="4000" dirty="0" err="1">
                <a:solidFill>
                  <a:schemeClr val="bg1"/>
                </a:solidFill>
              </a:rPr>
              <a:t>dólares</a:t>
            </a:r>
            <a:r>
              <a:rPr lang="en-CA" sz="4000" dirty="0">
                <a:solidFill>
                  <a:schemeClr val="bg1"/>
                </a:solidFill>
              </a:rPr>
              <a:t> al banco para una </a:t>
            </a:r>
            <a:r>
              <a:rPr lang="en-CA" sz="4000" dirty="0" err="1">
                <a:solidFill>
                  <a:schemeClr val="bg1"/>
                </a:solidFill>
              </a:rPr>
              <a:t>empresa</a:t>
            </a:r>
            <a:r>
              <a:rPr lang="en-CA" sz="4000" dirty="0">
                <a:solidFill>
                  <a:schemeClr val="bg1"/>
                </a:solidFill>
              </a:rPr>
              <a:t> commercial. Al principio el </a:t>
            </a:r>
            <a:r>
              <a:rPr lang="en-CA" sz="4000" dirty="0" err="1">
                <a:solidFill>
                  <a:schemeClr val="bg1"/>
                </a:solidFill>
              </a:rPr>
              <a:t>negocio</a:t>
            </a:r>
            <a:r>
              <a:rPr lang="en-CA" sz="4000" dirty="0">
                <a:solidFill>
                  <a:schemeClr val="bg1"/>
                </a:solidFill>
              </a:rPr>
              <a:t> </a:t>
            </a:r>
            <a:r>
              <a:rPr lang="en-CA" sz="4000" dirty="0" err="1">
                <a:solidFill>
                  <a:schemeClr val="bg1"/>
                </a:solidFill>
              </a:rPr>
              <a:t>fue</a:t>
            </a:r>
            <a:r>
              <a:rPr lang="en-CA" sz="4000" dirty="0">
                <a:solidFill>
                  <a:schemeClr val="bg1"/>
                </a:solidFill>
              </a:rPr>
              <a:t> bien </a:t>
            </a:r>
            <a:r>
              <a:rPr lang="en-CA" sz="4000" dirty="0" err="1">
                <a:solidFill>
                  <a:schemeClr val="bg1"/>
                </a:solidFill>
              </a:rPr>
              <a:t>pero</a:t>
            </a:r>
            <a:endParaRPr lang="en-CA" sz="4000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5" y="2610478"/>
            <a:ext cx="3786214" cy="424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16536" y="3028891"/>
            <a:ext cx="87868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0" i="0" dirty="0">
                <a:solidFill>
                  <a:schemeClr val="bg1"/>
                </a:solidFill>
                <a:effectLst/>
                <a:latin typeface="Google Sans"/>
              </a:rPr>
              <a:t>un día golpeó la tragedia y Johnny lo perdió todo.</a:t>
            </a:r>
            <a:endParaRPr lang="en-CA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-BLU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0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4071942"/>
            <a:ext cx="3714744" cy="27860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0" i="0" dirty="0">
                <a:solidFill>
                  <a:schemeClr val="bg1"/>
                </a:solidFill>
                <a:effectLst/>
                <a:latin typeface="Google Sans"/>
              </a:rPr>
              <a:t>Pronto, el banco llamó a Johnny y solicitó y luego exigió su dinero; cuando Johnny</a:t>
            </a:r>
            <a:endParaRPr lang="en-CA" sz="4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12" y="1340768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>
                <a:solidFill>
                  <a:schemeClr val="bg1"/>
                </a:solidFill>
              </a:rPr>
              <a:t>                           se declare </a:t>
            </a:r>
            <a:r>
              <a:rPr lang="en-CA" sz="4000" dirty="0" err="1">
                <a:solidFill>
                  <a:schemeClr val="bg1"/>
                </a:solidFill>
              </a:rPr>
              <a:t>en</a:t>
            </a:r>
            <a:r>
              <a:rPr lang="en-CA" sz="4000" dirty="0">
                <a:solidFill>
                  <a:schemeClr val="bg1"/>
                </a:solidFill>
              </a:rPr>
              <a:t> </a:t>
            </a:r>
            <a:r>
              <a:rPr lang="en-CA" sz="4000" dirty="0" err="1">
                <a:solidFill>
                  <a:schemeClr val="bg1"/>
                </a:solidFill>
              </a:rPr>
              <a:t>quiebra</a:t>
            </a:r>
            <a:r>
              <a:rPr lang="en-CA" sz="4000" dirty="0">
                <a:solidFill>
                  <a:schemeClr val="bg1"/>
                </a:solidFill>
              </a:rPr>
              <a:t>, el banco </a:t>
            </a:r>
            <a:r>
              <a:rPr lang="en-CA" sz="4000" dirty="0" err="1">
                <a:solidFill>
                  <a:schemeClr val="bg1"/>
                </a:solidFill>
              </a:rPr>
              <a:t>amenazó</a:t>
            </a:r>
            <a:r>
              <a:rPr lang="en-CA" sz="4000" dirty="0">
                <a:solidFill>
                  <a:schemeClr val="bg1"/>
                </a:solidFill>
              </a:rPr>
              <a:t> con </a:t>
            </a:r>
            <a:r>
              <a:rPr lang="en-CA" sz="4000" dirty="0" err="1">
                <a:solidFill>
                  <a:schemeClr val="bg1"/>
                </a:solidFill>
              </a:rPr>
              <a:t>enviar</a:t>
            </a:r>
            <a:r>
              <a:rPr lang="en-CA" sz="4000" dirty="0">
                <a:solidFill>
                  <a:schemeClr val="bg1"/>
                </a:solidFill>
              </a:rPr>
              <a:t> a los </a:t>
            </a:r>
            <a:r>
              <a:rPr lang="en-CA" sz="4000" dirty="0" err="1">
                <a:solidFill>
                  <a:schemeClr val="bg1"/>
                </a:solidFill>
              </a:rPr>
              <a:t>cobradores</a:t>
            </a:r>
            <a:r>
              <a:rPr lang="en-CA" sz="4000" dirty="0">
                <a:solidFill>
                  <a:schemeClr val="bg1"/>
                </a:solidFill>
              </a:rPr>
              <a:t> para </a:t>
            </a:r>
            <a:r>
              <a:rPr lang="en-CA" sz="4000" dirty="0" err="1">
                <a:solidFill>
                  <a:schemeClr val="bg1"/>
                </a:solidFill>
              </a:rPr>
              <a:t>confiscar</a:t>
            </a:r>
            <a:r>
              <a:rPr lang="en-CA" sz="4000" dirty="0">
                <a:solidFill>
                  <a:schemeClr val="bg1"/>
                </a:solidFill>
              </a:rPr>
              <a:t> </a:t>
            </a:r>
            <a:r>
              <a:rPr lang="en-CA" sz="4000" dirty="0" err="1">
                <a:solidFill>
                  <a:schemeClr val="bg1"/>
                </a:solidFill>
              </a:rPr>
              <a:t>todo</a:t>
            </a:r>
            <a:r>
              <a:rPr lang="en-CA" sz="4000" dirty="0">
                <a:solidFill>
                  <a:schemeClr val="bg1"/>
                </a:solidFill>
              </a:rPr>
              <a:t> lo de </a:t>
            </a:r>
            <a:r>
              <a:rPr lang="en-CA" sz="4000" dirty="0" err="1">
                <a:solidFill>
                  <a:schemeClr val="bg1"/>
                </a:solidFill>
              </a:rPr>
              <a:t>valr</a:t>
            </a:r>
            <a:r>
              <a:rPr lang="en-CA" sz="4000" dirty="0">
                <a:solidFill>
                  <a:schemeClr val="bg1"/>
                </a:solidFill>
              </a:rPr>
              <a:t> que </a:t>
            </a:r>
            <a:r>
              <a:rPr lang="en-CA" sz="4000" dirty="0" err="1">
                <a:solidFill>
                  <a:schemeClr val="bg1"/>
                </a:solidFill>
              </a:rPr>
              <a:t>poseía</a:t>
            </a:r>
            <a:r>
              <a:rPr lang="en-CA" sz="4000" dirty="0">
                <a:solidFill>
                  <a:schemeClr val="bg1"/>
                </a:solidFill>
              </a:rPr>
              <a:t>. </a:t>
            </a:r>
            <a:r>
              <a:rPr lang="en-CA" sz="4000" dirty="0" err="1">
                <a:solidFill>
                  <a:schemeClr val="bg1"/>
                </a:solidFill>
              </a:rPr>
              <a:t>Él</a:t>
            </a:r>
            <a:r>
              <a:rPr lang="en-CA" sz="4000" dirty="0">
                <a:solidFill>
                  <a:schemeClr val="bg1"/>
                </a:solidFill>
              </a:rPr>
              <a:t> </a:t>
            </a:r>
            <a:r>
              <a:rPr lang="en-CA" sz="4000" dirty="0" err="1">
                <a:solidFill>
                  <a:schemeClr val="bg1"/>
                </a:solidFill>
              </a:rPr>
              <a:t>estaba</a:t>
            </a:r>
            <a:r>
              <a:rPr lang="en-CA" sz="4000" dirty="0">
                <a:solidFill>
                  <a:schemeClr val="bg1"/>
                </a:solidFill>
              </a:rPr>
              <a:t> </a:t>
            </a:r>
            <a:r>
              <a:rPr lang="en-CA" sz="4000" dirty="0" err="1">
                <a:solidFill>
                  <a:schemeClr val="bg1"/>
                </a:solidFill>
              </a:rPr>
              <a:t>confundido</a:t>
            </a:r>
            <a:r>
              <a:rPr lang="en-CA" sz="4000" dirty="0">
                <a:solidFill>
                  <a:schemeClr val="bg1"/>
                </a:solidFill>
              </a:rPr>
              <a:t> y </a:t>
            </a:r>
            <a:r>
              <a:rPr lang="en-CA" sz="4000" dirty="0" err="1">
                <a:solidFill>
                  <a:schemeClr val="bg1"/>
                </a:solidFill>
              </a:rPr>
              <a:t>horrorizado</a:t>
            </a:r>
            <a:r>
              <a:rPr lang="en-CA" sz="40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>
    <p:wedg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-BLU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0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0"/>
            <a:ext cx="3714744" cy="27860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54292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0" i="0" dirty="0">
                <a:solidFill>
                  <a:schemeClr val="bg1"/>
                </a:solidFill>
                <a:effectLst/>
                <a:latin typeface="Google Sans"/>
              </a:rPr>
              <a:t>Cuando Johnny estaba a punto de salir del banco confundido y preocupado, el gerente se volvió y le dijo que</a:t>
            </a:r>
            <a:endParaRPr lang="en-CA" sz="4000" dirty="0">
              <a:solidFill>
                <a:schemeClr val="bg1"/>
              </a:solidFill>
            </a:endParaRPr>
          </a:p>
        </p:txBody>
      </p:sp>
      <p:pic>
        <p:nvPicPr>
          <p:cNvPr id="11" name="Picture 2" descr="C:\Program Files\Microsoft Office\MEDIA\CAGCAT10\j028320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002885"/>
            <a:ext cx="3857620" cy="289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3071810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800" dirty="0" err="1">
                <a:solidFill>
                  <a:schemeClr val="bg1"/>
                </a:solidFill>
              </a:rPr>
              <a:t>Cancelaría</a:t>
            </a:r>
            <a:r>
              <a:rPr lang="en-CA" sz="3800" dirty="0">
                <a:solidFill>
                  <a:schemeClr val="bg1"/>
                </a:solidFill>
              </a:rPr>
              <a:t> la </a:t>
            </a:r>
            <a:r>
              <a:rPr lang="en-CA" sz="3800" dirty="0" err="1">
                <a:solidFill>
                  <a:schemeClr val="bg1"/>
                </a:solidFill>
              </a:rPr>
              <a:t>deuda</a:t>
            </a:r>
            <a:r>
              <a:rPr lang="en-CA" sz="3800" dirty="0">
                <a:solidFill>
                  <a:schemeClr val="bg1"/>
                </a:solidFill>
              </a:rPr>
              <a:t>, le </a:t>
            </a:r>
            <a:r>
              <a:rPr lang="en-CA" sz="3800" dirty="0" err="1">
                <a:solidFill>
                  <a:schemeClr val="bg1"/>
                </a:solidFill>
              </a:rPr>
              <a:t>prestaría</a:t>
            </a:r>
            <a:r>
              <a:rPr lang="en-CA" sz="3800" dirty="0">
                <a:solidFill>
                  <a:schemeClr val="bg1"/>
                </a:solidFill>
              </a:rPr>
              <a:t> </a:t>
            </a:r>
            <a:r>
              <a:rPr lang="en-CA" sz="3800" dirty="0" err="1">
                <a:solidFill>
                  <a:schemeClr val="bg1"/>
                </a:solidFill>
              </a:rPr>
              <a:t>más</a:t>
            </a:r>
            <a:r>
              <a:rPr lang="en-CA" sz="3800" dirty="0">
                <a:solidFill>
                  <a:schemeClr val="bg1"/>
                </a:solidFill>
              </a:rPr>
              <a:t> dinero y </a:t>
            </a:r>
            <a:r>
              <a:rPr lang="en-CA" sz="3800" dirty="0" err="1">
                <a:solidFill>
                  <a:schemeClr val="bg1"/>
                </a:solidFill>
              </a:rPr>
              <a:t>él</a:t>
            </a:r>
            <a:r>
              <a:rPr lang="en-CA" sz="3800" dirty="0">
                <a:solidFill>
                  <a:schemeClr val="bg1"/>
                </a:solidFill>
              </a:rPr>
              <a:t> </a:t>
            </a:r>
            <a:r>
              <a:rPr lang="en-CA" sz="3800" dirty="0" err="1">
                <a:solidFill>
                  <a:schemeClr val="bg1"/>
                </a:solidFill>
              </a:rPr>
              <a:t>mismo</a:t>
            </a:r>
            <a:r>
              <a:rPr lang="en-CA" sz="3800" dirty="0">
                <a:solidFill>
                  <a:schemeClr val="bg1"/>
                </a:solidFill>
              </a:rPr>
              <a:t> </a:t>
            </a:r>
            <a:r>
              <a:rPr lang="en-CA" sz="3800" dirty="0" err="1">
                <a:solidFill>
                  <a:schemeClr val="bg1"/>
                </a:solidFill>
              </a:rPr>
              <a:t>sería</a:t>
            </a:r>
            <a:r>
              <a:rPr lang="en-CA" sz="3800" dirty="0">
                <a:solidFill>
                  <a:schemeClr val="bg1"/>
                </a:solidFill>
              </a:rPr>
              <a:t> </a:t>
            </a:r>
            <a:r>
              <a:rPr lang="en-CA" sz="3800" dirty="0" err="1">
                <a:solidFill>
                  <a:schemeClr val="bg1"/>
                </a:solidFill>
              </a:rPr>
              <a:t>garante</a:t>
            </a:r>
            <a:r>
              <a:rPr lang="en-CA" sz="3800" dirty="0">
                <a:solidFill>
                  <a:schemeClr val="bg1"/>
                </a:solidFill>
              </a:rPr>
              <a:t> para johnny.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000636"/>
            <a:ext cx="49291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>
                <a:solidFill>
                  <a:schemeClr val="bg1"/>
                </a:solidFill>
              </a:rPr>
              <a:t>never fell into debt again!</a:t>
            </a:r>
          </a:p>
        </p:txBody>
      </p:sp>
    </p:spTree>
  </p:cSld>
  <p:clrMapOvr>
    <a:masterClrMapping/>
  </p:clrMapOvr>
  <p:transition>
    <p:zoom dir="in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G-TSKY.JPG"/>
          <p:cNvPicPr>
            <a:picLocks noChangeAspect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0" y="1938992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CA" sz="4000" u="sng" dirty="0">
                <a:solidFill>
                  <a:schemeClr val="bg1"/>
                </a:solidFill>
              </a:rPr>
              <a:t>Isa. 41:10</a:t>
            </a:r>
            <a:r>
              <a:rPr lang="en-CA" sz="4000" dirty="0">
                <a:solidFill>
                  <a:schemeClr val="bg1"/>
                </a:solidFill>
              </a:rPr>
              <a:t>  </a:t>
            </a:r>
            <a:r>
              <a:rPr lang="es-ES" sz="4000" b="0" i="0" dirty="0">
                <a:solidFill>
                  <a:schemeClr val="bg1"/>
                </a:solidFill>
                <a:effectLst/>
                <a:latin typeface="system-ui"/>
              </a:rPr>
              <a:t>No temas, porque yo estoy contigo; no desmayes, porque yo soy tu Dios que te esfuerzo; siempre te ayudaré, siempre te sustentaré con la diestra de mi justicia.</a:t>
            </a:r>
            <a:endParaRPr lang="en-CA" sz="4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0" i="0" dirty="0">
                <a:solidFill>
                  <a:schemeClr val="bg1"/>
                </a:solidFill>
                <a:effectLst/>
                <a:latin typeface="Google Sans"/>
              </a:rPr>
              <a:t>Así, amigos, es como Jesús se ocupa de nuestros pecados futuros ... Escuchen la Biblia:</a:t>
            </a:r>
            <a:endParaRPr lang="en-CA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G-TSKY.JPG"/>
          <p:cNvPicPr>
            <a:picLocks noChangeAspect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0" y="2214554"/>
            <a:ext cx="91440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4000" u="sng" dirty="0">
                <a:solidFill>
                  <a:schemeClr val="bg1"/>
                </a:solidFill>
              </a:rPr>
              <a:t>Deut. 31:6</a:t>
            </a:r>
            <a:r>
              <a:rPr lang="en-CA" sz="4000" dirty="0">
                <a:solidFill>
                  <a:schemeClr val="bg1"/>
                </a:solidFill>
              </a:rPr>
              <a:t>  </a:t>
            </a:r>
            <a:r>
              <a:rPr lang="es-ES" sz="4100" b="0" i="0" dirty="0">
                <a:solidFill>
                  <a:schemeClr val="bg1"/>
                </a:solidFill>
                <a:effectLst/>
                <a:latin typeface="system-ui"/>
              </a:rPr>
              <a:t>Esforzaos y cobrad ánimo; no temáis, ni tengáis miedo de ellos, porque Jehová tu Dios es el que va contigo; no te dejará, ni te desamparará.</a:t>
            </a:r>
            <a:endParaRPr lang="en-CA" sz="41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0034" y="5500702"/>
            <a:ext cx="80978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4000" dirty="0" err="1">
                <a:solidFill>
                  <a:srgbClr val="FFC000"/>
                </a:solidFill>
              </a:rPr>
              <a:t>Así</a:t>
            </a:r>
            <a:r>
              <a:rPr lang="en-CA" sz="4000" dirty="0">
                <a:solidFill>
                  <a:srgbClr val="FFC000"/>
                </a:solidFill>
              </a:rPr>
              <a:t> </a:t>
            </a:r>
            <a:r>
              <a:rPr lang="en-CA" sz="4000" dirty="0" err="1">
                <a:solidFill>
                  <a:srgbClr val="FFC000"/>
                </a:solidFill>
              </a:rPr>
              <a:t>funciona</a:t>
            </a:r>
            <a:r>
              <a:rPr lang="en-CA" sz="4000" dirty="0">
                <a:solidFill>
                  <a:srgbClr val="FFC000"/>
                </a:solidFill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u="sng" dirty="0">
                <a:solidFill>
                  <a:schemeClr val="bg1"/>
                </a:solidFill>
              </a:rPr>
              <a:t>Isa. 41:13</a:t>
            </a:r>
            <a:r>
              <a:rPr lang="en-CA" sz="4000" dirty="0">
                <a:solidFill>
                  <a:schemeClr val="bg1"/>
                </a:solidFill>
              </a:rPr>
              <a:t>  </a:t>
            </a:r>
            <a:r>
              <a:rPr lang="es-ES" sz="4100" b="0" i="0" dirty="0">
                <a:solidFill>
                  <a:schemeClr val="bg1"/>
                </a:solidFill>
                <a:effectLst/>
                <a:latin typeface="system-ui"/>
              </a:rPr>
              <a:t>Porque yo Jehová soy tu Dios, quien te sostiene de tu mano derecha, y te dice: No temas, yo te ayudo.</a:t>
            </a:r>
            <a:endParaRPr lang="en-CA" sz="4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G-EASTER.JPG"/>
          <p:cNvPicPr>
            <a:picLocks noChangeAspect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0" y="214313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4000" dirty="0">
                <a:solidFill>
                  <a:schemeClr val="bg1"/>
                </a:solidFill>
              </a:rPr>
              <a:t>1.</a:t>
            </a:r>
            <a:r>
              <a:rPr lang="es-ES" sz="4000" b="0" i="0" dirty="0">
                <a:solidFill>
                  <a:schemeClr val="bg1"/>
                </a:solidFill>
                <a:effectLst/>
                <a:latin typeface="Google Sans"/>
              </a:rPr>
              <a:t>Desde el nacimiento hasta la conversión, el sacrificio de Jesús perdona todos tus</a:t>
            </a:r>
            <a:r>
              <a:rPr lang="es-ES" sz="4000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s-ES" sz="4000" b="0" i="0" dirty="0">
                <a:solidFill>
                  <a:schemeClr val="bg1"/>
                </a:solidFill>
                <a:effectLst/>
                <a:latin typeface="Google Sans"/>
              </a:rPr>
              <a:t>pecados pasados.</a:t>
            </a:r>
            <a:endParaRPr lang="en-CA" sz="4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200025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000" dirty="0">
                <a:solidFill>
                  <a:schemeClr val="bg1"/>
                </a:solidFill>
              </a:rPr>
              <a:t>Por tanto, arrepiéntete y conviértete, para que tus pecados sean borrados ... Hechos 3:19</a:t>
            </a:r>
            <a:endParaRPr lang="en-CA" sz="4000" u="sng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4286250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000" dirty="0">
                <a:solidFill>
                  <a:schemeClr val="bg1"/>
                </a:solidFill>
              </a:rPr>
              <a:t>Yo deshice como una nube tus rebeliones, y como niebla tus pecados; vuélvete a mí, porque yo te redimí</a:t>
            </a:r>
            <a:r>
              <a:rPr lang="en-CA" sz="4000" dirty="0">
                <a:solidFill>
                  <a:schemeClr val="bg1"/>
                </a:solidFill>
              </a:rPr>
              <a:t>… </a:t>
            </a:r>
            <a:r>
              <a:rPr lang="en-CA" sz="4000" u="sng" dirty="0">
                <a:solidFill>
                  <a:schemeClr val="bg1"/>
                </a:solidFill>
              </a:rPr>
              <a:t>Isa. 44:22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G-EASTER.JPG"/>
          <p:cNvPicPr>
            <a:picLocks noChangeAspect="1"/>
          </p:cNvPicPr>
          <p:nvPr/>
        </p:nvPicPr>
        <p:blipFill>
          <a:blip r:embed="rId2" cstate="print">
            <a:lum bright="-2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0" y="214313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4000" dirty="0">
                <a:solidFill>
                  <a:schemeClr val="bg1"/>
                </a:solidFill>
              </a:rPr>
              <a:t>2. </a:t>
            </a:r>
            <a:r>
              <a:rPr lang="es-ES" sz="4000" b="0" i="0" dirty="0">
                <a:solidFill>
                  <a:schemeClr val="bg1"/>
                </a:solidFill>
                <a:effectLst/>
                <a:latin typeface="Google Sans"/>
              </a:rPr>
              <a:t>Ahora, de la conversión a la tumba, Dios promete mantenerte salvo. Aquí nuevamente la Palabra de Dios:</a:t>
            </a:r>
            <a:endParaRPr lang="en-CA" sz="4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2357438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000" dirty="0">
                <a:solidFill>
                  <a:schemeClr val="bg1"/>
                </a:solidFill>
              </a:rPr>
              <a:t>Ahora, pues, ninguna condenación hay para los que están en Cristo Jesús, los que no andan conforme a la carne, sino conforme al Espíritu. </a:t>
            </a:r>
            <a:r>
              <a:rPr lang="en-CA" sz="4000" u="sng" dirty="0">
                <a:solidFill>
                  <a:schemeClr val="bg1"/>
                </a:solidFill>
              </a:rPr>
              <a:t>Rom. 8:1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5286375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4000" dirty="0" err="1">
                <a:solidFill>
                  <a:schemeClr val="bg1"/>
                </a:solidFill>
              </a:rPr>
              <a:t>Mirando</a:t>
            </a:r>
            <a:r>
              <a:rPr lang="en-CA" sz="4000" dirty="0">
                <a:solidFill>
                  <a:schemeClr val="bg1"/>
                </a:solidFill>
              </a:rPr>
              <a:t> a Jesus el </a:t>
            </a:r>
            <a:r>
              <a:rPr lang="en-CA" sz="4000" dirty="0" err="1">
                <a:solidFill>
                  <a:schemeClr val="bg1"/>
                </a:solidFill>
              </a:rPr>
              <a:t>autor</a:t>
            </a:r>
            <a:r>
              <a:rPr lang="en-CA" sz="4000" dirty="0">
                <a:solidFill>
                  <a:schemeClr val="bg1"/>
                </a:solidFill>
              </a:rPr>
              <a:t> y </a:t>
            </a:r>
            <a:r>
              <a:rPr lang="en-CA" sz="4000" dirty="0" err="1">
                <a:solidFill>
                  <a:schemeClr val="bg1"/>
                </a:solidFill>
              </a:rPr>
              <a:t>consumador</a:t>
            </a:r>
            <a:r>
              <a:rPr lang="en-CA" sz="4000" dirty="0">
                <a:solidFill>
                  <a:schemeClr val="bg1"/>
                </a:solidFill>
              </a:rPr>
              <a:t> de </a:t>
            </a:r>
            <a:r>
              <a:rPr lang="en-CA" sz="4000" dirty="0" err="1">
                <a:solidFill>
                  <a:schemeClr val="bg1"/>
                </a:solidFill>
              </a:rPr>
              <a:t>nuestra</a:t>
            </a:r>
            <a:r>
              <a:rPr lang="en-CA" sz="4000" dirty="0">
                <a:solidFill>
                  <a:schemeClr val="bg1"/>
                </a:solidFill>
              </a:rPr>
              <a:t> </a:t>
            </a:r>
            <a:r>
              <a:rPr lang="en-CA" sz="4000" dirty="0" err="1">
                <a:solidFill>
                  <a:schemeClr val="bg1"/>
                </a:solidFill>
              </a:rPr>
              <a:t>fe</a:t>
            </a:r>
            <a:r>
              <a:rPr lang="en-CA" sz="4000" dirty="0">
                <a:solidFill>
                  <a:schemeClr val="bg1"/>
                </a:solidFill>
              </a:rPr>
              <a:t>… </a:t>
            </a:r>
            <a:r>
              <a:rPr lang="en-CA" sz="4000" u="sng" dirty="0">
                <a:solidFill>
                  <a:schemeClr val="bg1"/>
                </a:solidFill>
              </a:rPr>
              <a:t>Heb. 12:2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4969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0" i="0" dirty="0">
                <a:solidFill>
                  <a:schemeClr val="bg1"/>
                </a:solidFill>
                <a:effectLst/>
                <a:latin typeface="system-ui"/>
              </a:rPr>
              <a:t>Ahora, pues, ninguna condenación hay para los que están en Cristo Jesús, los que no andan conforme a la carne, sino conforme al Espíritu. </a:t>
            </a:r>
            <a:r>
              <a:rPr lang="en-CA" sz="2800" b="1" u="sng" dirty="0">
                <a:solidFill>
                  <a:schemeClr val="bg1"/>
                </a:solidFill>
              </a:rPr>
              <a:t>2 Cor 3:18 </a:t>
            </a:r>
            <a:endParaRPr lang="en-CA" sz="2800" u="sng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764" y="3072348"/>
            <a:ext cx="84969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i="0" baseline="30000" dirty="0">
                <a:solidFill>
                  <a:schemeClr val="bg1"/>
                </a:solidFill>
                <a:effectLst/>
                <a:latin typeface="system-ui"/>
              </a:rPr>
              <a:t>13 </a:t>
            </a:r>
            <a:r>
              <a:rPr lang="es-ES" sz="4000" b="0" i="0" dirty="0">
                <a:solidFill>
                  <a:schemeClr val="bg1"/>
                </a:solidFill>
                <a:effectLst/>
                <a:latin typeface="system-ui"/>
              </a:rPr>
              <a:t>Pero cuando venga el Espíritu de verdad, él os guiará a toda la verdad; porque no hablará por su propia cuenta, sino que hablará todo lo que oyere, y os hará saber las cosas que habrán de venir. </a:t>
            </a:r>
            <a:r>
              <a:rPr lang="en-CA" sz="2800" b="1" u="sng" dirty="0">
                <a:solidFill>
                  <a:schemeClr val="bg1"/>
                </a:solidFill>
              </a:rPr>
              <a:t>Juan 16:13</a:t>
            </a:r>
            <a:r>
              <a:rPr lang="en-CA" sz="28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7980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-TSKY.JPG"/>
          <p:cNvPicPr>
            <a:picLocks noChangeAspect="1"/>
          </p:cNvPicPr>
          <p:nvPr/>
        </p:nvPicPr>
        <p:blipFill>
          <a:blip r:embed="rId2" cstate="print">
            <a:lum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57158" y="500042"/>
            <a:ext cx="85725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0" i="0" dirty="0">
                <a:solidFill>
                  <a:srgbClr val="202124"/>
                </a:solidFill>
                <a:effectLst/>
                <a:latin typeface="Google Sans"/>
              </a:rPr>
              <a:t>Juan 10:27, 28. </a:t>
            </a:r>
          </a:p>
          <a:p>
            <a:pPr algn="just"/>
            <a:r>
              <a:rPr lang="es-ES" sz="4000" b="0" i="0" dirty="0">
                <a:solidFill>
                  <a:srgbClr val="202124"/>
                </a:solidFill>
                <a:effectLst/>
                <a:latin typeface="Google Sans"/>
              </a:rPr>
              <a:t>Mis seguidores oyen mi voz, y yo los conozco, y ellos me siguen: Y yo les doy vida eterna; y no perecerán jamás, ni nadie las arrebatará de mi mano.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4786322"/>
            <a:ext cx="84000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dirty="0" err="1">
                <a:solidFill>
                  <a:schemeClr val="bg1"/>
                </a:solidFill>
              </a:rPr>
              <a:t>Permíteme</a:t>
            </a:r>
            <a:r>
              <a:rPr lang="en-CA" sz="4000" dirty="0">
                <a:solidFill>
                  <a:schemeClr val="bg1"/>
                </a:solidFill>
              </a:rPr>
              <a:t> </a:t>
            </a:r>
            <a:r>
              <a:rPr lang="en-CA" sz="4000" dirty="0" err="1">
                <a:solidFill>
                  <a:schemeClr val="bg1"/>
                </a:solidFill>
              </a:rPr>
              <a:t>compartir</a:t>
            </a:r>
            <a:r>
              <a:rPr lang="en-CA" sz="4000" dirty="0">
                <a:solidFill>
                  <a:schemeClr val="bg1"/>
                </a:solidFill>
              </a:rPr>
              <a:t> </a:t>
            </a:r>
            <a:r>
              <a:rPr lang="en-CA" sz="4000" dirty="0" err="1">
                <a:solidFill>
                  <a:schemeClr val="bg1"/>
                </a:solidFill>
              </a:rPr>
              <a:t>esto</a:t>
            </a:r>
            <a:r>
              <a:rPr lang="en-CA" sz="4000" dirty="0">
                <a:solidFill>
                  <a:schemeClr val="bg1"/>
                </a:solidFill>
              </a:rPr>
              <a:t> </a:t>
            </a:r>
            <a:r>
              <a:rPr lang="en-CA" sz="4000" dirty="0" err="1">
                <a:solidFill>
                  <a:schemeClr val="bg1"/>
                </a:solidFill>
              </a:rPr>
              <a:t>contigo</a:t>
            </a:r>
            <a:r>
              <a:rPr lang="en-CA" sz="4000" dirty="0">
                <a:solidFill>
                  <a:schemeClr val="bg1"/>
                </a:solidFill>
              </a:rPr>
              <a:t>…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-DSEA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4000" dirty="0">
                <a:solidFill>
                  <a:schemeClr val="bg1"/>
                </a:solidFill>
              </a:rPr>
              <a:t>Amigos </a:t>
            </a:r>
            <a:r>
              <a:rPr lang="en-CA" sz="4000" dirty="0" err="1">
                <a:solidFill>
                  <a:schemeClr val="bg1"/>
                </a:solidFill>
              </a:rPr>
              <a:t>como</a:t>
            </a:r>
            <a:r>
              <a:rPr lang="en-CA" sz="4000" dirty="0">
                <a:solidFill>
                  <a:schemeClr val="bg1"/>
                </a:solidFill>
              </a:rPr>
              <a:t> Podemos responder a </a:t>
            </a:r>
            <a:r>
              <a:rPr lang="en-CA" sz="4000" dirty="0" err="1">
                <a:solidFill>
                  <a:schemeClr val="bg1"/>
                </a:solidFill>
              </a:rPr>
              <a:t>esta</a:t>
            </a:r>
            <a:r>
              <a:rPr lang="en-CA" sz="4000" dirty="0">
                <a:solidFill>
                  <a:schemeClr val="bg1"/>
                </a:solidFill>
              </a:rPr>
              <a:t> misericordia?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139952" y="647903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3600" dirty="0" err="1">
                <a:solidFill>
                  <a:schemeClr val="bg1"/>
                </a:solidFill>
              </a:rPr>
              <a:t>Así</a:t>
            </a:r>
            <a:r>
              <a:rPr lang="en-CA" sz="3600" dirty="0">
                <a:solidFill>
                  <a:schemeClr val="bg1"/>
                </a:solidFill>
              </a:rPr>
              <a:t> </a:t>
            </a:r>
            <a:r>
              <a:rPr lang="en-CA" sz="3600" dirty="0" err="1">
                <a:solidFill>
                  <a:schemeClr val="bg1"/>
                </a:solidFill>
              </a:rPr>
              <a:t>nos</a:t>
            </a:r>
            <a:r>
              <a:rPr lang="en-CA" sz="3600" dirty="0">
                <a:solidFill>
                  <a:schemeClr val="bg1"/>
                </a:solidFill>
              </a:rPr>
              <a:t> llama el </a:t>
            </a:r>
            <a:r>
              <a:rPr lang="en-CA" sz="3600" dirty="0" err="1">
                <a:solidFill>
                  <a:schemeClr val="bg1"/>
                </a:solidFill>
              </a:rPr>
              <a:t>Señor</a:t>
            </a:r>
            <a:r>
              <a:rPr lang="en-CA" sz="360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484" y="1342183"/>
            <a:ext cx="91440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 b="1" baseline="30000" dirty="0">
                <a:solidFill>
                  <a:schemeClr val="bg1"/>
                </a:solidFill>
              </a:rPr>
              <a:t>19 </a:t>
            </a:r>
            <a:r>
              <a:rPr lang="es-ES" sz="3200" dirty="0">
                <a:solidFill>
                  <a:schemeClr val="bg1"/>
                </a:solidFill>
              </a:rPr>
              <a:t>Así que, arrepentíos y convertíos, para que sean borrados vuestros pecados; para que vengan de la presencia del Señor tiempos de refrigerio</a:t>
            </a:r>
            <a:r>
              <a:rPr lang="es-ES" sz="4000" dirty="0">
                <a:solidFill>
                  <a:schemeClr val="bg1"/>
                </a:solidFill>
              </a:rPr>
              <a:t>,</a:t>
            </a:r>
            <a:r>
              <a:rPr lang="es-ES" sz="4000" dirty="0"/>
              <a:t> </a:t>
            </a:r>
            <a:r>
              <a:rPr lang="es-ES" sz="3200" dirty="0" err="1">
                <a:solidFill>
                  <a:schemeClr val="bg1"/>
                </a:solidFill>
              </a:rPr>
              <a:t>Hech</a:t>
            </a:r>
            <a:r>
              <a:rPr lang="en-CA" sz="3200" u="sng" dirty="0">
                <a:solidFill>
                  <a:schemeClr val="bg1"/>
                </a:solidFill>
              </a:rPr>
              <a:t> 3:19</a:t>
            </a:r>
            <a:endParaRPr lang="en-CA" sz="3600" u="sng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-4688" y="3693493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¿Qué es la conversión? La conversión es aceptar el sacrificio de Jesús por nosotros; y se caracteriza por el arrepentimiento y el bautismo.</a:t>
            </a:r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542925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3600" dirty="0">
                <a:solidFill>
                  <a:schemeClr val="bg1"/>
                </a:solidFill>
              </a:rPr>
              <a:t>El </a:t>
            </a:r>
            <a:r>
              <a:rPr lang="en-CA" sz="3600" dirty="0" err="1">
                <a:solidFill>
                  <a:schemeClr val="bg1"/>
                </a:solidFill>
              </a:rPr>
              <a:t>libro</a:t>
            </a:r>
            <a:r>
              <a:rPr lang="en-CA" sz="3600" dirty="0">
                <a:solidFill>
                  <a:schemeClr val="bg1"/>
                </a:solidFill>
              </a:rPr>
              <a:t> de </a:t>
            </a:r>
            <a:r>
              <a:rPr lang="en-CA" sz="3600" dirty="0" err="1">
                <a:solidFill>
                  <a:schemeClr val="bg1"/>
                </a:solidFill>
              </a:rPr>
              <a:t>hechos</a:t>
            </a:r>
            <a:r>
              <a:rPr lang="en-CA" sz="3600" dirty="0">
                <a:solidFill>
                  <a:schemeClr val="bg1"/>
                </a:solidFill>
              </a:rPr>
              <a:t> </a:t>
            </a:r>
            <a:r>
              <a:rPr lang="en-CA" sz="3600" dirty="0" err="1">
                <a:solidFill>
                  <a:schemeClr val="bg1"/>
                </a:solidFill>
              </a:rPr>
              <a:t>nos</a:t>
            </a:r>
            <a:r>
              <a:rPr lang="en-CA" sz="3600" dirty="0">
                <a:solidFill>
                  <a:schemeClr val="bg1"/>
                </a:solidFill>
              </a:rPr>
              <a:t> dice: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S-BROWN.JPG"/>
          <p:cNvPicPr>
            <a:picLocks noChangeAspect="1"/>
          </p:cNvPicPr>
          <p:nvPr/>
        </p:nvPicPr>
        <p:blipFill>
          <a:blip r:embed="rId3" cstate="print">
            <a:lum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0" y="214313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 b="0" i="0" dirty="0">
                <a:solidFill>
                  <a:schemeClr val="bg1"/>
                </a:solidFill>
                <a:effectLst/>
                <a:latin typeface="Google Sans"/>
              </a:rPr>
              <a:t>Cuando oyeron esto, se compungieron de corazón y dijeron a Pedro y a los demás apóstoles: Varones hermanos, ¿qué haremos?</a:t>
            </a:r>
            <a:endParaRPr lang="en-CA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2449885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Al oír esto, se compungieron de corazón, y dijeron a Pedro y a los otros apóstoles: Varones hermanos, ¿qué haremos? Pedro les dijo: Arrepentíos, y bautícese cada uno de vosotros en el nombre de Jesucristo para perdón de los pecados; y recibiréis el don del Espíritu Santo.</a:t>
            </a:r>
          </a:p>
          <a:p>
            <a:r>
              <a:rPr lang="en-CA" sz="2800" u="sng" dirty="0">
                <a:solidFill>
                  <a:schemeClr val="bg1"/>
                </a:solidFill>
              </a:rPr>
              <a:t>Acts 2:37, 38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5643563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</a:rPr>
              <a:t>Pero hay algo más que necesitamos que Dios nos da gratuitamente ...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G-FIRE.JPG"/>
          <p:cNvPicPr>
            <a:picLocks noChangeAspect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4000" dirty="0" err="1">
                <a:solidFill>
                  <a:schemeClr val="bg1"/>
                </a:solidFill>
              </a:rPr>
              <a:t>Debemos</a:t>
            </a:r>
            <a:r>
              <a:rPr lang="en-CA" sz="4000" dirty="0">
                <a:solidFill>
                  <a:schemeClr val="bg1"/>
                </a:solidFill>
              </a:rPr>
              <a:t> </a:t>
            </a:r>
            <a:r>
              <a:rPr lang="en-CA" sz="4000" dirty="0" err="1">
                <a:solidFill>
                  <a:schemeClr val="bg1"/>
                </a:solidFill>
              </a:rPr>
              <a:t>tener</a:t>
            </a:r>
            <a:r>
              <a:rPr lang="en-CA" sz="4000" dirty="0">
                <a:solidFill>
                  <a:schemeClr val="bg1"/>
                </a:solidFill>
              </a:rPr>
              <a:t> </a:t>
            </a:r>
            <a:r>
              <a:rPr lang="en-CA" sz="4000" dirty="0" err="1">
                <a:solidFill>
                  <a:schemeClr val="bg1"/>
                </a:solidFill>
              </a:rPr>
              <a:t>fe</a:t>
            </a:r>
            <a:r>
              <a:rPr lang="en-CA" sz="4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785813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</a:rPr>
              <a:t>Pero sin fe es imposible agradar a Dios; porque es necesario que el que se acerca a Dios crea que le hay, y que es galardonador de los que le buscan.</a:t>
            </a:r>
            <a:r>
              <a:rPr lang="en-CA" sz="3600" u="sng" dirty="0">
                <a:solidFill>
                  <a:schemeClr val="bg1"/>
                </a:solidFill>
              </a:rPr>
              <a:t>Heb. 11:6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3214688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¿Qué es la fe? La fe es fe y confianza. No solo creencia, sino creencia y confianza. Note el texto de arriba nuevamente, dice que debemos creer ... También leemos en los Salmos:</a:t>
            </a:r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012" y="5265678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Los que teméis a Jehová, confiad en Jehová; El es vuestra ayuda y vuestro escudo.</a:t>
            </a:r>
            <a:r>
              <a:rPr lang="en-CA" sz="3200" dirty="0">
                <a:solidFill>
                  <a:schemeClr val="bg1"/>
                </a:solidFill>
              </a:rPr>
              <a:t>: </a:t>
            </a:r>
            <a:r>
              <a:rPr lang="en-CA" sz="3200" u="sng" dirty="0">
                <a:solidFill>
                  <a:schemeClr val="bg1"/>
                </a:solidFill>
              </a:rPr>
              <a:t>Ps. 115:11</a:t>
            </a:r>
            <a:r>
              <a:rPr lang="en-CA" sz="3200" dirty="0">
                <a:solidFill>
                  <a:schemeClr val="bg1"/>
                </a:solidFill>
              </a:rPr>
              <a:t>. </a:t>
            </a:r>
            <a:r>
              <a:rPr lang="en-CA" sz="3600" dirty="0">
                <a:solidFill>
                  <a:schemeClr val="bg1"/>
                </a:solidFill>
              </a:rPr>
              <a:t>No </a:t>
            </a:r>
            <a:r>
              <a:rPr lang="en-CA" sz="3600" dirty="0" err="1">
                <a:solidFill>
                  <a:schemeClr val="bg1"/>
                </a:solidFill>
              </a:rPr>
              <a:t>puedes</a:t>
            </a:r>
            <a:r>
              <a:rPr lang="en-CA" sz="3600" dirty="0">
                <a:solidFill>
                  <a:schemeClr val="bg1"/>
                </a:solidFill>
              </a:rPr>
              <a:t> </a:t>
            </a:r>
            <a:r>
              <a:rPr lang="en-CA" sz="3600" dirty="0" err="1">
                <a:solidFill>
                  <a:schemeClr val="bg1"/>
                </a:solidFill>
              </a:rPr>
              <a:t>confiar</a:t>
            </a:r>
            <a:r>
              <a:rPr lang="en-CA" sz="3600" dirty="0">
                <a:solidFill>
                  <a:schemeClr val="bg1"/>
                </a:solidFill>
              </a:rPr>
              <a:t> sin </a:t>
            </a:r>
            <a:r>
              <a:rPr lang="en-CA" sz="3600" dirty="0" err="1">
                <a:solidFill>
                  <a:schemeClr val="bg1"/>
                </a:solidFill>
              </a:rPr>
              <a:t>creer</a:t>
            </a:r>
            <a:r>
              <a:rPr lang="en-CA" sz="3600" dirty="0">
                <a:solidFill>
                  <a:schemeClr val="bg1"/>
                </a:solidFill>
              </a:rPr>
              <a:t>...</a:t>
            </a:r>
            <a:endParaRPr lang="en-CA" sz="3600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build="allAtOnce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G-EASTER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0" y="28575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3600" dirty="0" err="1"/>
              <a:t>Dejame</a:t>
            </a:r>
            <a:r>
              <a:rPr lang="en-CA" sz="3600" dirty="0"/>
              <a:t> </a:t>
            </a:r>
            <a:r>
              <a:rPr lang="en-CA" sz="3600" dirty="0" err="1"/>
              <a:t>contarte</a:t>
            </a:r>
            <a:r>
              <a:rPr lang="en-CA" sz="3600" dirty="0"/>
              <a:t> una </a:t>
            </a:r>
            <a:r>
              <a:rPr lang="en-CA" sz="3600" dirty="0" err="1"/>
              <a:t>historia</a:t>
            </a:r>
            <a:r>
              <a:rPr lang="en-CA" sz="3600" dirty="0"/>
              <a:t> de.  Jean F. </a:t>
            </a:r>
            <a:r>
              <a:rPr lang="en-CA" sz="3600" dirty="0" err="1"/>
              <a:t>Gravelet</a:t>
            </a:r>
            <a:r>
              <a:rPr lang="en-CA" sz="3600" dirty="0"/>
              <a:t> – un </a:t>
            </a:r>
            <a:r>
              <a:rPr lang="en-CA" sz="3600" dirty="0" err="1"/>
              <a:t>equilibrista</a:t>
            </a:r>
            <a:r>
              <a:rPr lang="en-CA" sz="3600" dirty="0"/>
              <a:t>- 1859…</a:t>
            </a:r>
          </a:p>
        </p:txBody>
      </p:sp>
      <p:pic>
        <p:nvPicPr>
          <p:cNvPr id="26628" name="Picture 2" descr="img_gallery_wengland_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1468438"/>
            <a:ext cx="6072188" cy="538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0" y="1785938"/>
            <a:ext cx="35718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4000"/>
              <a:t>Charles</a:t>
            </a:r>
            <a:endParaRPr lang="en-CA" sz="2800"/>
          </a:p>
        </p:txBody>
      </p:sp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714375" y="1714500"/>
            <a:ext cx="42862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4000"/>
              <a:t>Blonden</a:t>
            </a:r>
          </a:p>
        </p:txBody>
      </p:sp>
    </p:spTree>
  </p:cSld>
  <p:clrMapOvr>
    <a:masterClrMapping/>
  </p:clrMapOvr>
  <p:transition>
    <p:wheel spokes="2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G-EASTER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0" y="285750"/>
            <a:ext cx="542925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3500" dirty="0" err="1"/>
              <a:t>En</a:t>
            </a:r>
            <a:r>
              <a:rPr lang="en-CA" sz="3500" dirty="0"/>
              <a:t> 1859 Charles </a:t>
            </a:r>
            <a:r>
              <a:rPr lang="en-CA" sz="3500" dirty="0" err="1"/>
              <a:t>Blonden</a:t>
            </a:r>
            <a:r>
              <a:rPr lang="en-CA" sz="3500" dirty="0"/>
              <a:t> se </a:t>
            </a:r>
            <a:r>
              <a:rPr lang="en-CA" sz="3500" dirty="0" err="1"/>
              <a:t>convirtió</a:t>
            </a:r>
            <a:r>
              <a:rPr lang="en-CA" sz="3500" dirty="0"/>
              <a:t> </a:t>
            </a:r>
            <a:r>
              <a:rPr lang="en-CA" sz="3500" dirty="0" err="1"/>
              <a:t>en</a:t>
            </a:r>
            <a:r>
              <a:rPr lang="en-CA" sz="3500" dirty="0"/>
              <a:t> el </a:t>
            </a:r>
            <a:r>
              <a:rPr lang="en-CA" sz="3500" dirty="0" err="1"/>
              <a:t>individuo</a:t>
            </a:r>
            <a:r>
              <a:rPr lang="en-CA" sz="3500" dirty="0"/>
              <a:t> </a:t>
            </a:r>
            <a:r>
              <a:rPr lang="en-CA" sz="3500" dirty="0" err="1"/>
              <a:t>más</a:t>
            </a:r>
            <a:r>
              <a:rPr lang="en-CA" sz="3500" dirty="0"/>
              <a:t> Famoso </a:t>
            </a:r>
            <a:r>
              <a:rPr lang="en-CA" sz="3500" dirty="0" err="1"/>
              <a:t>en</a:t>
            </a:r>
            <a:r>
              <a:rPr lang="en-CA" sz="3500" dirty="0"/>
              <a:t> </a:t>
            </a:r>
            <a:r>
              <a:rPr lang="en-CA" sz="3500" dirty="0" err="1"/>
              <a:t>cruzar</a:t>
            </a:r>
            <a:r>
              <a:rPr lang="en-CA" sz="3500" dirty="0"/>
              <a:t> las </a:t>
            </a:r>
            <a:r>
              <a:rPr lang="en-CA" sz="3500" dirty="0" err="1"/>
              <a:t>Cataratas</a:t>
            </a:r>
            <a:r>
              <a:rPr lang="en-CA" sz="3500" dirty="0"/>
              <a:t> del </a:t>
            </a:r>
            <a:r>
              <a:rPr lang="en-CA" sz="3500" dirty="0" err="1"/>
              <a:t>Niágara</a:t>
            </a:r>
            <a:r>
              <a:rPr lang="en-CA" sz="3500" dirty="0"/>
              <a:t>. </a:t>
            </a:r>
            <a:r>
              <a:rPr lang="en-CA" sz="3500" dirty="0" err="1"/>
              <a:t>Saltó</a:t>
            </a:r>
            <a:r>
              <a:rPr lang="en-CA" sz="3500" dirty="0"/>
              <a:t> al </a:t>
            </a:r>
            <a:r>
              <a:rPr lang="en-CA" sz="3500" dirty="0" err="1"/>
              <a:t>otro</a:t>
            </a:r>
            <a:r>
              <a:rPr lang="en-CA" sz="3500" dirty="0"/>
              <a:t> </a:t>
            </a:r>
            <a:r>
              <a:rPr lang="en-CA" sz="3500" dirty="0" err="1"/>
              <a:t>lado</a:t>
            </a:r>
            <a:r>
              <a:rPr lang="en-CA" sz="3500" dirty="0"/>
              <a:t>; </a:t>
            </a:r>
            <a:r>
              <a:rPr lang="en-CA" sz="3500" dirty="0" err="1"/>
              <a:t>empujó</a:t>
            </a:r>
            <a:r>
              <a:rPr lang="en-CA" sz="3500" dirty="0"/>
              <a:t> una </a:t>
            </a:r>
            <a:r>
              <a:rPr lang="en-CA" sz="3500" dirty="0" err="1"/>
              <a:t>carretilla</a:t>
            </a:r>
            <a:r>
              <a:rPr lang="en-CA" sz="3500" dirty="0"/>
              <a:t> a </a:t>
            </a:r>
            <a:r>
              <a:rPr lang="en-CA" sz="3500" dirty="0" err="1"/>
              <a:t>través</a:t>
            </a:r>
            <a:r>
              <a:rPr lang="en-CA" sz="3500" dirty="0"/>
              <a:t> y</a:t>
            </a:r>
          </a:p>
        </p:txBody>
      </p:sp>
      <p:pic>
        <p:nvPicPr>
          <p:cNvPr id="26628" name="Picture 2" descr="img_gallery_wengland_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8816" y="1"/>
            <a:ext cx="3702332" cy="328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3714752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0" i="0" dirty="0">
                <a:solidFill>
                  <a:srgbClr val="202124"/>
                </a:solidFill>
                <a:effectLst/>
                <a:latin typeface="Google Sans"/>
              </a:rPr>
              <a:t>Incluso cocinó una tortilla en la carretilla y se la comió allí. Cuando regresó, preguntó a la multitud que lo </a:t>
            </a:r>
            <a:r>
              <a:rPr lang="es-ES" sz="4000" dirty="0">
                <a:solidFill>
                  <a:srgbClr val="202124"/>
                </a:solidFill>
                <a:latin typeface="Google Sans"/>
              </a:rPr>
              <a:t>alentaba</a:t>
            </a:r>
            <a:r>
              <a:rPr lang="es-ES" sz="4000" b="0" i="0" dirty="0">
                <a:solidFill>
                  <a:srgbClr val="202124"/>
                </a:solidFill>
                <a:effectLst/>
                <a:latin typeface="Google Sans"/>
              </a:rPr>
              <a:t> si pensaban que él podía hacerlo otra vez.</a:t>
            </a:r>
            <a:endParaRPr lang="en-CA" sz="4000" dirty="0"/>
          </a:p>
        </p:txBody>
      </p:sp>
    </p:spTree>
  </p:cSld>
  <p:clrMapOvr>
    <a:masterClrMapping/>
  </p:clrMapOvr>
  <p:transition>
    <p:pull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G-EASTER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img_gallery_wengland_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3" y="0"/>
            <a:ext cx="3643317" cy="3233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214290"/>
            <a:ext cx="55006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0" i="0" dirty="0">
                <a:solidFill>
                  <a:srgbClr val="202124"/>
                </a:solidFill>
                <a:effectLst/>
                <a:latin typeface="Google Sans"/>
              </a:rPr>
              <a:t>Todos dijeron que sí, sí. Luego les preguntó si pensaban que podía hacerlo con alguien del</a:t>
            </a:r>
            <a:endParaRPr lang="en-CA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357562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0" i="0" dirty="0">
                <a:solidFill>
                  <a:srgbClr val="202124"/>
                </a:solidFill>
                <a:effectLst/>
                <a:latin typeface="Google Sans"/>
              </a:rPr>
              <a:t>¿Carretilla? Nuevamente gritaron ¡sí, sí! En este punto, llamó a un voluntario para que subiera a la carretilla. ¡Nadie se ofreció a poner su vida en sus manos!</a:t>
            </a:r>
            <a:endParaRPr lang="en-CA" sz="4000" dirty="0"/>
          </a:p>
        </p:txBody>
      </p:sp>
    </p:spTree>
  </p:cSld>
  <p:clrMapOvr>
    <a:masterClrMapping/>
  </p:clrMapOvr>
  <p:transition>
    <p:split orient="vert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G-EASTER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img_gallery_wengland_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3" y="0"/>
            <a:ext cx="3643317" cy="3233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803017"/>
            <a:ext cx="55006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0" i="0" dirty="0">
                <a:solidFill>
                  <a:srgbClr val="202124"/>
                </a:solidFill>
                <a:effectLst/>
                <a:latin typeface="Google Sans"/>
              </a:rPr>
              <a:t>Verán, amigos, todos creían que él podía hacerlo. Pero no tenían fe para creer que podían</a:t>
            </a:r>
            <a:endParaRPr lang="en-CA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35756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0" i="0" dirty="0">
                <a:solidFill>
                  <a:srgbClr val="202124"/>
                </a:solidFill>
                <a:effectLst/>
                <a:latin typeface="Google Sans"/>
              </a:rPr>
              <a:t>confiar en sus vidas bajo su cuidado, aunque demostró ser muy capaz.</a:t>
            </a:r>
            <a:endParaRPr lang="en-CA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5072074"/>
            <a:ext cx="8643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err="1"/>
              <a:t>Así</a:t>
            </a:r>
            <a:r>
              <a:rPr lang="en-CA" sz="4000" dirty="0"/>
              <a:t> es amigos, con </a:t>
            </a:r>
            <a:r>
              <a:rPr lang="en-CA" sz="4000" dirty="0" err="1"/>
              <a:t>fe</a:t>
            </a:r>
            <a:r>
              <a:rPr lang="en-CA" sz="4000" dirty="0"/>
              <a:t> y </a:t>
            </a:r>
            <a:r>
              <a:rPr lang="en-CA" sz="4000" dirty="0" err="1"/>
              <a:t>creencia</a:t>
            </a:r>
            <a:r>
              <a:rPr lang="en-CA" sz="4000" dirty="0"/>
              <a:t> </a:t>
            </a:r>
            <a:r>
              <a:rPr lang="en-CA" sz="4000" dirty="0" err="1"/>
              <a:t>en</a:t>
            </a:r>
            <a:r>
              <a:rPr lang="en-CA" sz="4000" dirty="0"/>
              <a:t> el </a:t>
            </a:r>
            <a:r>
              <a:rPr lang="en-CA" sz="4000" dirty="0" err="1"/>
              <a:t>sacrificio</a:t>
            </a:r>
            <a:r>
              <a:rPr lang="en-CA" sz="4000" dirty="0"/>
              <a:t> de Jesús…</a:t>
            </a:r>
          </a:p>
        </p:txBody>
      </p:sp>
    </p:spTree>
  </p:cSld>
  <p:clrMapOvr>
    <a:masterClrMapping/>
  </p:clrMapOvr>
  <p:transition>
    <p:split dir="in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-FIRE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33CC">
                <a:tint val="45000"/>
                <a:satMod val="400000"/>
              </a:srgbClr>
            </a:duotone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0" y="214313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000" b="0" i="0" dirty="0">
                <a:solidFill>
                  <a:schemeClr val="bg1"/>
                </a:solidFill>
                <a:effectLst/>
                <a:latin typeface="Google Sans"/>
              </a:rPr>
              <a:t>La fe, entonces, es creer y confiar en Dios con tu vida. Tu decisión de ejercer la fe determina tu destino.</a:t>
            </a:r>
            <a:endParaRPr lang="en-CA" sz="4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500306"/>
            <a:ext cx="9144000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3600" dirty="0">
                <a:solidFill>
                  <a:schemeClr val="bg1"/>
                </a:solidFill>
              </a:rPr>
              <a:t>El </a:t>
            </a:r>
            <a:r>
              <a:rPr lang="en-CA" sz="3600" dirty="0" err="1">
                <a:solidFill>
                  <a:schemeClr val="bg1"/>
                </a:solidFill>
              </a:rPr>
              <a:t>evangelio</a:t>
            </a:r>
            <a:r>
              <a:rPr lang="en-CA" sz="3600" dirty="0">
                <a:solidFill>
                  <a:schemeClr val="bg1"/>
                </a:solidFill>
              </a:rPr>
              <a:t> </a:t>
            </a:r>
            <a:r>
              <a:rPr lang="en-CA" sz="3600" dirty="0" err="1">
                <a:solidFill>
                  <a:schemeClr val="bg1"/>
                </a:solidFill>
              </a:rPr>
              <a:t>nos</a:t>
            </a:r>
            <a:r>
              <a:rPr lang="en-CA" sz="3600" dirty="0">
                <a:solidFill>
                  <a:schemeClr val="bg1"/>
                </a:solidFill>
              </a:rPr>
              <a:t> </a:t>
            </a:r>
            <a:r>
              <a:rPr lang="en-CA" sz="3600" dirty="0" err="1">
                <a:solidFill>
                  <a:schemeClr val="bg1"/>
                </a:solidFill>
              </a:rPr>
              <a:t>muestra</a:t>
            </a:r>
            <a:r>
              <a:rPr lang="en-CA" sz="3600" dirty="0">
                <a:solidFill>
                  <a:schemeClr val="bg1"/>
                </a:solidFill>
              </a:rPr>
              <a:t> 5 </a:t>
            </a:r>
            <a:r>
              <a:rPr lang="en-CA" sz="3600" dirty="0" err="1">
                <a:solidFill>
                  <a:schemeClr val="bg1"/>
                </a:solidFill>
              </a:rPr>
              <a:t>cosas</a:t>
            </a:r>
            <a:r>
              <a:rPr lang="en-CA" sz="3600" dirty="0">
                <a:solidFill>
                  <a:schemeClr val="bg1"/>
                </a:solidFill>
              </a:rPr>
              <a:t>: </a:t>
            </a:r>
          </a:p>
          <a:p>
            <a:pPr marL="742950" indent="-742950">
              <a:buFontTx/>
              <a:buAutoNum type="arabicPeriod"/>
              <a:defRPr/>
            </a:pPr>
            <a:r>
              <a:rPr lang="en-CA" sz="3600" dirty="0">
                <a:solidFill>
                  <a:schemeClr val="bg1"/>
                </a:solidFill>
              </a:rPr>
              <a:t>El </a:t>
            </a:r>
            <a:r>
              <a:rPr lang="en-CA" sz="3600" dirty="0" err="1">
                <a:solidFill>
                  <a:schemeClr val="bg1"/>
                </a:solidFill>
              </a:rPr>
              <a:t>pecado</a:t>
            </a:r>
            <a:r>
              <a:rPr lang="en-CA" sz="3600" dirty="0">
                <a:solidFill>
                  <a:schemeClr val="bg1"/>
                </a:solidFill>
              </a:rPr>
              <a:t> contra Dios es </a:t>
            </a:r>
            <a:r>
              <a:rPr lang="en-CA" sz="3600" dirty="0" err="1">
                <a:solidFill>
                  <a:schemeClr val="bg1"/>
                </a:solidFill>
              </a:rPr>
              <a:t>rebelión</a:t>
            </a:r>
            <a:r>
              <a:rPr lang="en-CA" sz="3600" dirty="0">
                <a:solidFill>
                  <a:schemeClr val="bg1"/>
                </a:solidFill>
              </a:rPr>
              <a:t> contra </a:t>
            </a:r>
            <a:r>
              <a:rPr lang="en-CA" sz="3600" dirty="0" err="1">
                <a:solidFill>
                  <a:schemeClr val="bg1"/>
                </a:solidFill>
              </a:rPr>
              <a:t>él</a:t>
            </a:r>
            <a:r>
              <a:rPr lang="en-CA" sz="3600" dirty="0">
                <a:solidFill>
                  <a:schemeClr val="bg1"/>
                </a:solidFill>
              </a:rPr>
              <a:t>; y </a:t>
            </a:r>
            <a:r>
              <a:rPr lang="en-CA" sz="3600" dirty="0" err="1">
                <a:solidFill>
                  <a:schemeClr val="bg1"/>
                </a:solidFill>
              </a:rPr>
              <a:t>esto</a:t>
            </a:r>
            <a:r>
              <a:rPr lang="en-CA" sz="3600" dirty="0">
                <a:solidFill>
                  <a:schemeClr val="bg1"/>
                </a:solidFill>
              </a:rPr>
              <a:t> </a:t>
            </a:r>
            <a:r>
              <a:rPr lang="en-CA" sz="3600" dirty="0" err="1">
                <a:solidFill>
                  <a:schemeClr val="bg1"/>
                </a:solidFill>
              </a:rPr>
              <a:t>trae</a:t>
            </a:r>
            <a:r>
              <a:rPr lang="en-CA" sz="3600" dirty="0">
                <a:solidFill>
                  <a:schemeClr val="bg1"/>
                </a:solidFill>
              </a:rPr>
              <a:t> la </a:t>
            </a:r>
            <a:r>
              <a:rPr lang="en-CA" sz="3600" dirty="0" err="1">
                <a:solidFill>
                  <a:schemeClr val="bg1"/>
                </a:solidFill>
              </a:rPr>
              <a:t>muerte</a:t>
            </a:r>
            <a:r>
              <a:rPr lang="en-CA" sz="3600" dirty="0">
                <a:solidFill>
                  <a:schemeClr val="bg1"/>
                </a:solidFill>
              </a:rPr>
              <a:t>, y </a:t>
            </a:r>
            <a:r>
              <a:rPr lang="en-CA" sz="3600" dirty="0" err="1">
                <a:solidFill>
                  <a:schemeClr val="bg1"/>
                </a:solidFill>
              </a:rPr>
              <a:t>todos</a:t>
            </a:r>
            <a:r>
              <a:rPr lang="en-CA" sz="3600" dirty="0">
                <a:solidFill>
                  <a:schemeClr val="bg1"/>
                </a:solidFill>
              </a:rPr>
              <a:t> </a:t>
            </a:r>
            <a:r>
              <a:rPr lang="en-CA" sz="3600" dirty="0" err="1">
                <a:solidFill>
                  <a:schemeClr val="bg1"/>
                </a:solidFill>
              </a:rPr>
              <a:t>pecaron</a:t>
            </a:r>
            <a:r>
              <a:rPr lang="en-CA" sz="3600" dirty="0">
                <a:solidFill>
                  <a:schemeClr val="bg1"/>
                </a:solidFill>
              </a:rPr>
              <a:t>.</a:t>
            </a:r>
          </a:p>
          <a:p>
            <a:pPr marL="742950" indent="-742950">
              <a:buFontTx/>
              <a:buAutoNum type="arabicPeriod"/>
              <a:defRPr/>
            </a:pPr>
            <a:r>
              <a:rPr lang="en-CA" sz="3600" dirty="0">
                <a:solidFill>
                  <a:schemeClr val="bg1"/>
                </a:solidFill>
              </a:rPr>
              <a:t>La </a:t>
            </a:r>
            <a:r>
              <a:rPr lang="en-CA" sz="3600" dirty="0" err="1">
                <a:solidFill>
                  <a:schemeClr val="bg1"/>
                </a:solidFill>
              </a:rPr>
              <a:t>respuesta</a:t>
            </a:r>
            <a:r>
              <a:rPr lang="en-CA" sz="3600" dirty="0">
                <a:solidFill>
                  <a:schemeClr val="bg1"/>
                </a:solidFill>
              </a:rPr>
              <a:t> </a:t>
            </a:r>
            <a:r>
              <a:rPr lang="en-CA" sz="3600" dirty="0" err="1">
                <a:solidFill>
                  <a:schemeClr val="bg1"/>
                </a:solidFill>
              </a:rPr>
              <a:t>misericordiosa</a:t>
            </a:r>
            <a:r>
              <a:rPr lang="en-CA" sz="3600" dirty="0">
                <a:solidFill>
                  <a:schemeClr val="bg1"/>
                </a:solidFill>
              </a:rPr>
              <a:t> de Dios a </a:t>
            </a:r>
            <a:r>
              <a:rPr lang="en-CA" sz="3600" dirty="0" err="1">
                <a:solidFill>
                  <a:schemeClr val="bg1"/>
                </a:solidFill>
              </a:rPr>
              <a:t>nuestra</a:t>
            </a:r>
            <a:r>
              <a:rPr lang="en-CA" sz="3600" dirty="0">
                <a:solidFill>
                  <a:schemeClr val="bg1"/>
                </a:solidFill>
              </a:rPr>
              <a:t> </a:t>
            </a:r>
            <a:r>
              <a:rPr lang="en-CA" sz="3600" dirty="0" err="1">
                <a:solidFill>
                  <a:schemeClr val="bg1"/>
                </a:solidFill>
              </a:rPr>
              <a:t>sentencia</a:t>
            </a:r>
            <a:r>
              <a:rPr lang="en-CA" sz="3600" dirty="0">
                <a:solidFill>
                  <a:schemeClr val="bg1"/>
                </a:solidFill>
              </a:rPr>
              <a:t> de </a:t>
            </a:r>
            <a:r>
              <a:rPr lang="en-CA" sz="3600" dirty="0" err="1">
                <a:solidFill>
                  <a:schemeClr val="bg1"/>
                </a:solidFill>
              </a:rPr>
              <a:t>muerte</a:t>
            </a:r>
            <a:r>
              <a:rPr lang="en-CA" sz="3600" dirty="0">
                <a:solidFill>
                  <a:schemeClr val="bg1"/>
                </a:solidFill>
              </a:rPr>
              <a:t> es </a:t>
            </a:r>
            <a:r>
              <a:rPr lang="en-CA" sz="3600" dirty="0" err="1">
                <a:solidFill>
                  <a:schemeClr val="bg1"/>
                </a:solidFill>
              </a:rPr>
              <a:t>venir</a:t>
            </a:r>
            <a:r>
              <a:rPr lang="en-CA" sz="3600" dirty="0">
                <a:solidFill>
                  <a:schemeClr val="bg1"/>
                </a:solidFill>
              </a:rPr>
              <a:t> </a:t>
            </a:r>
            <a:r>
              <a:rPr lang="en-CA" sz="3600" dirty="0" err="1">
                <a:solidFill>
                  <a:schemeClr val="bg1"/>
                </a:solidFill>
              </a:rPr>
              <a:t>en</a:t>
            </a:r>
            <a:r>
              <a:rPr lang="en-CA" sz="3600" dirty="0">
                <a:solidFill>
                  <a:schemeClr val="bg1"/>
                </a:solidFill>
              </a:rPr>
              <a:t> </a:t>
            </a:r>
            <a:r>
              <a:rPr lang="en-CA" sz="3600" dirty="0" err="1">
                <a:solidFill>
                  <a:schemeClr val="bg1"/>
                </a:solidFill>
              </a:rPr>
              <a:t>Jesucristo</a:t>
            </a:r>
            <a:r>
              <a:rPr lang="en-CA" sz="3600" dirty="0">
                <a:solidFill>
                  <a:schemeClr val="bg1"/>
                </a:solidFill>
              </a:rPr>
              <a:t> y </a:t>
            </a:r>
            <a:r>
              <a:rPr lang="en-CA" sz="3600" dirty="0" err="1">
                <a:solidFill>
                  <a:schemeClr val="bg1"/>
                </a:solidFill>
              </a:rPr>
              <a:t>morir</a:t>
            </a:r>
            <a:r>
              <a:rPr lang="en-CA" sz="3600" dirty="0">
                <a:solidFill>
                  <a:schemeClr val="bg1"/>
                </a:solidFill>
              </a:rPr>
              <a:t> por </a:t>
            </a:r>
            <a:r>
              <a:rPr lang="en-CA" sz="3600" dirty="0" err="1">
                <a:solidFill>
                  <a:schemeClr val="bg1"/>
                </a:solidFill>
              </a:rPr>
              <a:t>nosotros</a:t>
            </a:r>
            <a:r>
              <a:rPr lang="en-CA" sz="3600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-EASTER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33CC">
                <a:tint val="45000"/>
                <a:satMod val="400000"/>
              </a:srgbClr>
            </a:duotone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285750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>
              <a:buFontTx/>
              <a:buAutoNum type="arabicPeriod" startAt="3"/>
            </a:pPr>
            <a:r>
              <a:rPr lang="en-CA" sz="3600" dirty="0">
                <a:solidFill>
                  <a:schemeClr val="bg1"/>
                </a:solidFill>
              </a:rPr>
              <a:t>El </a:t>
            </a:r>
            <a:r>
              <a:rPr lang="en-CA" sz="3600" dirty="0" err="1">
                <a:solidFill>
                  <a:schemeClr val="bg1"/>
                </a:solidFill>
              </a:rPr>
              <a:t>acto</a:t>
            </a:r>
            <a:r>
              <a:rPr lang="en-CA" sz="3600" dirty="0">
                <a:solidFill>
                  <a:schemeClr val="bg1"/>
                </a:solidFill>
              </a:rPr>
              <a:t> </a:t>
            </a:r>
            <a:r>
              <a:rPr lang="en-CA" sz="3600" dirty="0" err="1">
                <a:solidFill>
                  <a:schemeClr val="bg1"/>
                </a:solidFill>
              </a:rPr>
              <a:t>misericordioso</a:t>
            </a:r>
            <a:r>
              <a:rPr lang="en-CA" sz="3600" dirty="0">
                <a:solidFill>
                  <a:schemeClr val="bg1"/>
                </a:solidFill>
              </a:rPr>
              <a:t> y amoroso de Dios de </a:t>
            </a:r>
            <a:r>
              <a:rPr lang="en-CA" sz="3600" dirty="0" err="1">
                <a:solidFill>
                  <a:schemeClr val="bg1"/>
                </a:solidFill>
              </a:rPr>
              <a:t>mantenernos</a:t>
            </a:r>
            <a:r>
              <a:rPr lang="en-CA" sz="3600" dirty="0">
                <a:solidFill>
                  <a:schemeClr val="bg1"/>
                </a:solidFill>
              </a:rPr>
              <a:t> salvos </a:t>
            </a:r>
            <a:r>
              <a:rPr lang="en-CA" sz="3600" dirty="0" err="1">
                <a:solidFill>
                  <a:schemeClr val="bg1"/>
                </a:solidFill>
              </a:rPr>
              <a:t>mientras</a:t>
            </a:r>
            <a:r>
              <a:rPr lang="en-CA" sz="3600" dirty="0">
                <a:solidFill>
                  <a:schemeClr val="bg1"/>
                </a:solidFill>
              </a:rPr>
              <a:t> </a:t>
            </a:r>
            <a:r>
              <a:rPr lang="en-CA" sz="3600" dirty="0" err="1">
                <a:solidFill>
                  <a:schemeClr val="bg1"/>
                </a:solidFill>
              </a:rPr>
              <a:t>vivimos</a:t>
            </a:r>
            <a:r>
              <a:rPr lang="en-CA" sz="3600" dirty="0">
                <a:solidFill>
                  <a:schemeClr val="bg1"/>
                </a:solidFill>
              </a:rPr>
              <a:t> </a:t>
            </a:r>
            <a:r>
              <a:rPr lang="en-CA" sz="3600" dirty="0" err="1">
                <a:solidFill>
                  <a:schemeClr val="bg1"/>
                </a:solidFill>
              </a:rPr>
              <a:t>en</a:t>
            </a:r>
            <a:r>
              <a:rPr lang="en-CA" sz="3600" dirty="0">
                <a:solidFill>
                  <a:schemeClr val="bg1"/>
                </a:solidFill>
              </a:rPr>
              <a:t> </a:t>
            </a:r>
            <a:r>
              <a:rPr lang="en-CA" sz="3600" dirty="0" err="1">
                <a:solidFill>
                  <a:schemeClr val="bg1"/>
                </a:solidFill>
              </a:rPr>
              <a:t>él</a:t>
            </a:r>
            <a:r>
              <a:rPr lang="en-CA" sz="3600" dirty="0">
                <a:solidFill>
                  <a:schemeClr val="bg1"/>
                </a:solidFill>
              </a:rPr>
              <a:t> hasta la </a:t>
            </a:r>
            <a:r>
              <a:rPr lang="en-CA" sz="3600" dirty="0" err="1">
                <a:solidFill>
                  <a:schemeClr val="bg1"/>
                </a:solidFill>
              </a:rPr>
              <a:t>muerte</a:t>
            </a:r>
            <a:r>
              <a:rPr lang="en-CA" sz="3600" dirty="0">
                <a:solidFill>
                  <a:schemeClr val="bg1"/>
                </a:solidFill>
              </a:rPr>
              <a:t>.</a:t>
            </a:r>
          </a:p>
          <a:p>
            <a:pPr marL="742950" indent="-742950">
              <a:buFontTx/>
              <a:buAutoNum type="arabicPeriod" startAt="3"/>
            </a:pPr>
            <a:r>
              <a:rPr lang="en-CA" sz="3600" dirty="0">
                <a:solidFill>
                  <a:schemeClr val="bg1"/>
                </a:solidFill>
              </a:rPr>
              <a:t>La </a:t>
            </a:r>
            <a:r>
              <a:rPr lang="en-CA" sz="3600" dirty="0" err="1">
                <a:solidFill>
                  <a:schemeClr val="bg1"/>
                </a:solidFill>
              </a:rPr>
              <a:t>preservación</a:t>
            </a:r>
            <a:r>
              <a:rPr lang="en-CA" sz="3600" dirty="0">
                <a:solidFill>
                  <a:schemeClr val="bg1"/>
                </a:solidFill>
              </a:rPr>
              <a:t> de la ley de Dios y el </a:t>
            </a:r>
            <a:r>
              <a:rPr lang="en-CA" sz="3600" dirty="0" err="1">
                <a:solidFill>
                  <a:schemeClr val="bg1"/>
                </a:solidFill>
              </a:rPr>
              <a:t>orden</a:t>
            </a:r>
            <a:r>
              <a:rPr lang="en-CA" sz="3600" dirty="0">
                <a:solidFill>
                  <a:schemeClr val="bg1"/>
                </a:solidFill>
              </a:rPr>
              <a:t> </a:t>
            </a:r>
            <a:r>
              <a:rPr lang="en-CA" sz="3600" dirty="0" err="1">
                <a:solidFill>
                  <a:schemeClr val="bg1"/>
                </a:solidFill>
              </a:rPr>
              <a:t>en</a:t>
            </a:r>
            <a:r>
              <a:rPr lang="en-CA" sz="3600" dirty="0">
                <a:solidFill>
                  <a:schemeClr val="bg1"/>
                </a:solidFill>
              </a:rPr>
              <a:t> </a:t>
            </a:r>
            <a:r>
              <a:rPr lang="en-CA" sz="3600" dirty="0" err="1">
                <a:solidFill>
                  <a:schemeClr val="bg1"/>
                </a:solidFill>
              </a:rPr>
              <a:t>todo</a:t>
            </a:r>
            <a:r>
              <a:rPr lang="en-CA" sz="3600" dirty="0">
                <a:solidFill>
                  <a:schemeClr val="bg1"/>
                </a:solidFill>
              </a:rPr>
              <a:t> el universe al no </a:t>
            </a:r>
            <a:r>
              <a:rPr lang="en-CA" sz="3600" dirty="0" err="1">
                <a:solidFill>
                  <a:schemeClr val="bg1"/>
                </a:solidFill>
              </a:rPr>
              <a:t>destruir</a:t>
            </a:r>
            <a:r>
              <a:rPr lang="en-CA" sz="3600" dirty="0">
                <a:solidFill>
                  <a:schemeClr val="bg1"/>
                </a:solidFill>
              </a:rPr>
              <a:t> </a:t>
            </a:r>
            <a:r>
              <a:rPr lang="en-CA" sz="3600" dirty="0" err="1">
                <a:solidFill>
                  <a:schemeClr val="bg1"/>
                </a:solidFill>
              </a:rPr>
              <a:t>su</a:t>
            </a:r>
            <a:r>
              <a:rPr lang="en-CA" sz="3600" dirty="0">
                <a:solidFill>
                  <a:schemeClr val="bg1"/>
                </a:solidFill>
              </a:rPr>
              <a:t> ley para </a:t>
            </a:r>
            <a:r>
              <a:rPr lang="en-CA" sz="3600" dirty="0" err="1">
                <a:solidFill>
                  <a:schemeClr val="bg1"/>
                </a:solidFill>
              </a:rPr>
              <a:t>perdonarnos</a:t>
            </a:r>
            <a:r>
              <a:rPr lang="en-CA" sz="3600" dirty="0">
                <a:solidFill>
                  <a:schemeClr val="bg1"/>
                </a:solidFill>
              </a:rPr>
              <a:t> </a:t>
            </a:r>
            <a:r>
              <a:rPr lang="en-CA" sz="3600" dirty="0" err="1">
                <a:solidFill>
                  <a:schemeClr val="bg1"/>
                </a:solidFill>
              </a:rPr>
              <a:t>sino</a:t>
            </a:r>
            <a:r>
              <a:rPr lang="en-CA" sz="3600" dirty="0">
                <a:solidFill>
                  <a:schemeClr val="bg1"/>
                </a:solidFill>
              </a:rPr>
              <a:t>, </a:t>
            </a:r>
            <a:r>
              <a:rPr lang="en-CA" sz="3600" dirty="0" err="1">
                <a:solidFill>
                  <a:schemeClr val="bg1"/>
                </a:solidFill>
              </a:rPr>
              <a:t>pagando</a:t>
            </a:r>
            <a:r>
              <a:rPr lang="en-CA" sz="3600" dirty="0">
                <a:solidFill>
                  <a:schemeClr val="bg1"/>
                </a:solidFill>
              </a:rPr>
              <a:t> el </a:t>
            </a:r>
            <a:r>
              <a:rPr lang="en-CA" sz="3600" dirty="0" err="1">
                <a:solidFill>
                  <a:schemeClr val="bg1"/>
                </a:solidFill>
              </a:rPr>
              <a:t>mismo</a:t>
            </a:r>
            <a:r>
              <a:rPr lang="en-CA" sz="3600" dirty="0">
                <a:solidFill>
                  <a:schemeClr val="bg1"/>
                </a:solidFill>
              </a:rPr>
              <a:t> el </a:t>
            </a:r>
            <a:r>
              <a:rPr lang="en-CA" sz="3600" dirty="0" err="1">
                <a:solidFill>
                  <a:schemeClr val="bg1"/>
                </a:solidFill>
              </a:rPr>
              <a:t>castigo</a:t>
            </a:r>
            <a:r>
              <a:rPr lang="en-CA" sz="3600" dirty="0">
                <a:solidFill>
                  <a:schemeClr val="bg1"/>
                </a:solidFill>
              </a:rPr>
              <a:t> </a:t>
            </a:r>
            <a:r>
              <a:rPr lang="en-CA" sz="3600" dirty="0" err="1">
                <a:solidFill>
                  <a:schemeClr val="bg1"/>
                </a:solidFill>
              </a:rPr>
              <a:t>en</a:t>
            </a:r>
            <a:r>
              <a:rPr lang="en-CA" sz="3600" dirty="0">
                <a:solidFill>
                  <a:schemeClr val="bg1"/>
                </a:solidFill>
              </a:rPr>
              <a:t> Jesus. </a:t>
            </a:r>
          </a:p>
          <a:p>
            <a:pPr marL="742950" indent="-742950">
              <a:buFontTx/>
              <a:buAutoNum type="arabicPeriod" startAt="3"/>
            </a:pPr>
            <a:r>
              <a:rPr lang="en-CA" sz="3600" dirty="0">
                <a:solidFill>
                  <a:schemeClr val="bg1"/>
                </a:solidFill>
              </a:rPr>
              <a:t>Dios </a:t>
            </a:r>
            <a:r>
              <a:rPr lang="en-CA" sz="3600" dirty="0" err="1">
                <a:solidFill>
                  <a:schemeClr val="bg1"/>
                </a:solidFill>
              </a:rPr>
              <a:t>nos</a:t>
            </a:r>
            <a:r>
              <a:rPr lang="en-CA" sz="3600" dirty="0">
                <a:solidFill>
                  <a:schemeClr val="bg1"/>
                </a:solidFill>
              </a:rPr>
              <a:t> llama a que </a:t>
            </a:r>
            <a:r>
              <a:rPr lang="en-CA" sz="3600" dirty="0" err="1">
                <a:solidFill>
                  <a:schemeClr val="bg1"/>
                </a:solidFill>
              </a:rPr>
              <a:t>tomemos</a:t>
            </a:r>
            <a:r>
              <a:rPr lang="en-CA" sz="3600" dirty="0">
                <a:solidFill>
                  <a:schemeClr val="bg1"/>
                </a:solidFill>
              </a:rPr>
              <a:t> una decision por </a:t>
            </a:r>
            <a:r>
              <a:rPr lang="en-CA" sz="3600" dirty="0" err="1">
                <a:solidFill>
                  <a:schemeClr val="bg1"/>
                </a:solidFill>
              </a:rPr>
              <a:t>Él</a:t>
            </a:r>
            <a:r>
              <a:rPr lang="en-CA" sz="3600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descr="G-RBERRY.JPG"/>
          <p:cNvPicPr>
            <a:picLocks noChangeAspect="1"/>
          </p:cNvPicPr>
          <p:nvPr/>
        </p:nvPicPr>
        <p:blipFill>
          <a:blip r:embed="rId2" cstate="print">
            <a:lum bright="1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784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3600" dirty="0">
                <a:solidFill>
                  <a:schemeClr val="bg1"/>
                </a:solidFill>
              </a:rPr>
              <a:t>Amigos, </a:t>
            </a:r>
            <a:r>
              <a:rPr lang="en-CA" sz="3600" dirty="0" err="1">
                <a:solidFill>
                  <a:schemeClr val="bg1"/>
                </a:solidFill>
              </a:rPr>
              <a:t>este</a:t>
            </a:r>
            <a:r>
              <a:rPr lang="en-CA" sz="3600" dirty="0">
                <a:solidFill>
                  <a:schemeClr val="bg1"/>
                </a:solidFill>
              </a:rPr>
              <a:t> es el </a:t>
            </a:r>
            <a:r>
              <a:rPr lang="en-CA" sz="3600" dirty="0" err="1">
                <a:solidFill>
                  <a:schemeClr val="bg1"/>
                </a:solidFill>
              </a:rPr>
              <a:t>evangelio</a:t>
            </a:r>
            <a:r>
              <a:rPr lang="en-CA" sz="3600" dirty="0">
                <a:solidFill>
                  <a:schemeClr val="bg1"/>
                </a:solidFill>
              </a:rPr>
              <a:t> de Cristo Jesus. </a:t>
            </a:r>
          </a:p>
          <a:p>
            <a:endParaRPr lang="en-CA" sz="3600" dirty="0">
              <a:solidFill>
                <a:schemeClr val="bg1"/>
              </a:solidFill>
            </a:endParaRPr>
          </a:p>
          <a:p>
            <a:endParaRPr lang="en-CA" sz="3600" dirty="0">
              <a:solidFill>
                <a:schemeClr val="bg1"/>
              </a:solidFill>
            </a:endParaRPr>
          </a:p>
          <a:p>
            <a:r>
              <a:rPr lang="en-CA" sz="3600" dirty="0" err="1">
                <a:solidFill>
                  <a:schemeClr val="bg1"/>
                </a:solidFill>
              </a:rPr>
              <a:t>Así</a:t>
            </a:r>
            <a:r>
              <a:rPr lang="en-CA" sz="3600" dirty="0">
                <a:solidFill>
                  <a:schemeClr val="bg1"/>
                </a:solidFill>
              </a:rPr>
              <a:t> </a:t>
            </a:r>
            <a:r>
              <a:rPr lang="en-CA" sz="3600" dirty="0" err="1">
                <a:solidFill>
                  <a:schemeClr val="bg1"/>
                </a:solidFill>
              </a:rPr>
              <a:t>te</a:t>
            </a:r>
            <a:r>
              <a:rPr lang="en-CA" sz="3600" dirty="0">
                <a:solidFill>
                  <a:schemeClr val="bg1"/>
                </a:solidFill>
              </a:rPr>
              <a:t> llama Jesus:</a:t>
            </a:r>
          </a:p>
          <a:p>
            <a:r>
              <a:rPr lang="en-CA" sz="3600" dirty="0">
                <a:solidFill>
                  <a:schemeClr val="bg1"/>
                </a:solidFill>
              </a:rPr>
              <a:t> </a:t>
            </a:r>
          </a:p>
          <a:p>
            <a:r>
              <a:rPr lang="en-CA" sz="3600" dirty="0">
                <a:solidFill>
                  <a:schemeClr val="bg1"/>
                </a:solidFill>
              </a:rPr>
              <a:t>(</a:t>
            </a:r>
            <a:r>
              <a:rPr lang="en-CA" sz="3600" u="sng" dirty="0">
                <a:solidFill>
                  <a:schemeClr val="bg1"/>
                </a:solidFill>
              </a:rPr>
              <a:t>Isa 55:3 KJV</a:t>
            </a:r>
            <a:r>
              <a:rPr lang="en-CA" sz="3600" dirty="0">
                <a:solidFill>
                  <a:schemeClr val="bg1"/>
                </a:solidFill>
              </a:rPr>
              <a:t>) </a:t>
            </a:r>
            <a:r>
              <a:rPr lang="es-ES" sz="3600" dirty="0">
                <a:solidFill>
                  <a:schemeClr val="bg1"/>
                </a:solidFill>
              </a:rPr>
              <a:t>Inclinad vuestro oído, y venid a mí; oíd, y vivirá vuestra alma; y haré con vosotros pacto eterno, las misericordias firmes a David.</a:t>
            </a:r>
            <a:r>
              <a:rPr lang="en-CA" sz="3600" dirty="0">
                <a:solidFill>
                  <a:schemeClr val="bg1"/>
                </a:solidFill>
              </a:rPr>
              <a:t>…Hoy </a:t>
            </a:r>
            <a:r>
              <a:rPr lang="en-CA" sz="3600" dirty="0" err="1">
                <a:solidFill>
                  <a:schemeClr val="bg1"/>
                </a:solidFill>
              </a:rPr>
              <a:t>si</a:t>
            </a:r>
            <a:r>
              <a:rPr lang="en-CA" sz="3600" dirty="0">
                <a:solidFill>
                  <a:schemeClr val="bg1"/>
                </a:solidFill>
              </a:rPr>
              <a:t> </a:t>
            </a:r>
            <a:r>
              <a:rPr lang="en-CA" sz="3600" dirty="0" err="1">
                <a:solidFill>
                  <a:schemeClr val="bg1"/>
                </a:solidFill>
              </a:rPr>
              <a:t>tu</a:t>
            </a:r>
            <a:r>
              <a:rPr lang="en-CA" sz="3600" dirty="0">
                <a:solidFill>
                  <a:schemeClr val="bg1"/>
                </a:solidFill>
              </a:rPr>
              <a:t> </a:t>
            </a:r>
            <a:r>
              <a:rPr lang="en-CA" sz="3600" dirty="0" err="1">
                <a:solidFill>
                  <a:schemeClr val="bg1"/>
                </a:solidFill>
              </a:rPr>
              <a:t>escuchas</a:t>
            </a:r>
            <a:r>
              <a:rPr lang="en-CA" sz="3600" dirty="0">
                <a:solidFill>
                  <a:schemeClr val="bg1"/>
                </a:solidFill>
              </a:rPr>
              <a:t> </a:t>
            </a:r>
            <a:r>
              <a:rPr lang="en-CA" sz="3600" dirty="0" err="1">
                <a:solidFill>
                  <a:schemeClr val="bg1"/>
                </a:solidFill>
              </a:rPr>
              <a:t>su</a:t>
            </a:r>
            <a:r>
              <a:rPr lang="en-CA" sz="3600" dirty="0">
                <a:solidFill>
                  <a:schemeClr val="bg1"/>
                </a:solidFill>
              </a:rPr>
              <a:t> </a:t>
            </a:r>
            <a:r>
              <a:rPr lang="en-CA" sz="3600" dirty="0" err="1">
                <a:solidFill>
                  <a:schemeClr val="bg1"/>
                </a:solidFill>
              </a:rPr>
              <a:t>voz</a:t>
            </a:r>
            <a:r>
              <a:rPr lang="en-CA" sz="3600" dirty="0">
                <a:solidFill>
                  <a:schemeClr val="bg1"/>
                </a:solidFill>
              </a:rPr>
              <a:t>, </a:t>
            </a:r>
            <a:r>
              <a:rPr lang="en-CA" sz="3600" dirty="0" err="1">
                <a:solidFill>
                  <a:schemeClr val="bg1"/>
                </a:solidFill>
              </a:rPr>
              <a:t>entonces</a:t>
            </a:r>
            <a:r>
              <a:rPr lang="en-CA" sz="3600" dirty="0">
                <a:solidFill>
                  <a:schemeClr val="bg1"/>
                </a:solidFill>
              </a:rPr>
              <a:t> no </a:t>
            </a:r>
            <a:r>
              <a:rPr lang="en-CA" sz="3600" dirty="0" err="1">
                <a:solidFill>
                  <a:schemeClr val="bg1"/>
                </a:solidFill>
              </a:rPr>
              <a:t>endurezcas</a:t>
            </a:r>
            <a:r>
              <a:rPr lang="en-CA" sz="3600" dirty="0">
                <a:solidFill>
                  <a:schemeClr val="bg1"/>
                </a:solidFill>
              </a:rPr>
              <a:t> </a:t>
            </a:r>
            <a:r>
              <a:rPr lang="en-CA" sz="3600" dirty="0" err="1">
                <a:solidFill>
                  <a:schemeClr val="bg1"/>
                </a:solidFill>
              </a:rPr>
              <a:t>tu</a:t>
            </a:r>
            <a:r>
              <a:rPr lang="en-CA" sz="3600" dirty="0">
                <a:solidFill>
                  <a:schemeClr val="bg1"/>
                </a:solidFill>
              </a:rPr>
              <a:t> </a:t>
            </a:r>
            <a:r>
              <a:rPr lang="en-CA" sz="3600" dirty="0" err="1">
                <a:solidFill>
                  <a:schemeClr val="bg1"/>
                </a:solidFill>
              </a:rPr>
              <a:t>corazón</a:t>
            </a:r>
            <a:r>
              <a:rPr lang="en-CA" sz="3600" dirty="0">
                <a:solidFill>
                  <a:schemeClr val="bg1"/>
                </a:solidFill>
              </a:rPr>
              <a:t>. </a:t>
            </a:r>
            <a:r>
              <a:rPr lang="en-CA" sz="3600" dirty="0" err="1">
                <a:solidFill>
                  <a:schemeClr val="bg1"/>
                </a:solidFill>
              </a:rPr>
              <a:t>Mañana</a:t>
            </a:r>
            <a:r>
              <a:rPr lang="en-CA" sz="3600" dirty="0">
                <a:solidFill>
                  <a:schemeClr val="bg1"/>
                </a:solidFill>
              </a:rPr>
              <a:t> </a:t>
            </a:r>
            <a:r>
              <a:rPr lang="en-CA" sz="3600" dirty="0" err="1">
                <a:solidFill>
                  <a:schemeClr val="bg1"/>
                </a:solidFill>
              </a:rPr>
              <a:t>puede</a:t>
            </a:r>
            <a:r>
              <a:rPr lang="en-CA" sz="3600" dirty="0">
                <a:solidFill>
                  <a:schemeClr val="bg1"/>
                </a:solidFill>
              </a:rPr>
              <a:t> ser </a:t>
            </a:r>
            <a:r>
              <a:rPr lang="en-CA" sz="3600" dirty="0" err="1">
                <a:solidFill>
                  <a:schemeClr val="bg1"/>
                </a:solidFill>
              </a:rPr>
              <a:t>muy</a:t>
            </a:r>
            <a:r>
              <a:rPr lang="en-CA" sz="3600" dirty="0">
                <a:solidFill>
                  <a:schemeClr val="bg1"/>
                </a:solidFill>
              </a:rPr>
              <a:t> </a:t>
            </a:r>
            <a:r>
              <a:rPr lang="en-CA" sz="3600" dirty="0" err="1">
                <a:solidFill>
                  <a:schemeClr val="bg1"/>
                </a:solidFill>
              </a:rPr>
              <a:t>tarde</a:t>
            </a:r>
            <a:r>
              <a:rPr lang="en-CA" sz="3600" dirty="0">
                <a:solidFill>
                  <a:schemeClr val="bg1"/>
                </a:solidFill>
              </a:rPr>
              <a:t>.</a:t>
            </a:r>
          </a:p>
          <a:p>
            <a:endParaRPr lang="en-CA" sz="3600" dirty="0">
              <a:solidFill>
                <a:schemeClr val="bg1"/>
              </a:solidFill>
            </a:endParaRPr>
          </a:p>
          <a:p>
            <a:endParaRPr lang="en-CA" sz="36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520" y="610332"/>
            <a:ext cx="2142303" cy="16067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580063"/>
            <a:ext cx="1782263" cy="1336697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bg1">
                    <a:lumMod val="95000"/>
                  </a:schemeClr>
                </a:solidFill>
              </a:rPr>
              <a:t>THE GOSPEL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63" y="1071563"/>
            <a:ext cx="8286750" cy="55006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dirty="0"/>
          </a:p>
        </p:txBody>
      </p:sp>
      <p:pic>
        <p:nvPicPr>
          <p:cNvPr id="4100" name="Picture 5" descr="Z07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0" y="28575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4400" dirty="0">
                <a:solidFill>
                  <a:schemeClr val="bg1"/>
                </a:solidFill>
                <a:latin typeface="Calibri" pitchFamily="34" charset="0"/>
              </a:rPr>
              <a:t>LA PRESENTACIÓN DEL EVANGELIO</a:t>
            </a:r>
          </a:p>
        </p:txBody>
      </p:sp>
    </p:spTree>
  </p:cSld>
  <p:clrMapOvr>
    <a:masterClrMapping/>
  </p:clrMapOvr>
  <p:transition>
    <p:dissolv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-EAS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extrusionClr>
              <a:schemeClr val="accent6"/>
            </a:extrusionClr>
            <a:contourClr>
              <a:srgbClr val="FF33CC"/>
            </a:contourClr>
          </a:sp3d>
        </p:spPr>
      </p:pic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0" y="285728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chemeClr val="bg1"/>
                </a:solidFill>
              </a:rPr>
              <a:t>¿</a:t>
            </a:r>
            <a:r>
              <a:rPr lang="en-CA" sz="3600" dirty="0" err="1">
                <a:solidFill>
                  <a:schemeClr val="bg1"/>
                </a:solidFill>
              </a:rPr>
              <a:t>Esta</a:t>
            </a:r>
            <a:r>
              <a:rPr lang="en-CA" sz="3600" dirty="0">
                <a:solidFill>
                  <a:schemeClr val="bg1"/>
                </a:solidFill>
              </a:rPr>
              <a:t> </a:t>
            </a:r>
            <a:r>
              <a:rPr lang="en-CA" sz="3600" dirty="0" err="1">
                <a:solidFill>
                  <a:schemeClr val="bg1"/>
                </a:solidFill>
              </a:rPr>
              <a:t>presentación</a:t>
            </a:r>
            <a:r>
              <a:rPr lang="en-CA" sz="3600" dirty="0">
                <a:solidFill>
                  <a:schemeClr val="bg1"/>
                </a:solidFill>
              </a:rPr>
              <a:t> del </a:t>
            </a:r>
            <a:r>
              <a:rPr lang="en-CA" sz="3600" dirty="0" err="1">
                <a:solidFill>
                  <a:schemeClr val="bg1"/>
                </a:solidFill>
              </a:rPr>
              <a:t>evangelio</a:t>
            </a:r>
            <a:r>
              <a:rPr lang="en-CA" sz="3600" dirty="0">
                <a:solidFill>
                  <a:schemeClr val="bg1"/>
                </a:solidFill>
              </a:rPr>
              <a:t> </a:t>
            </a:r>
            <a:r>
              <a:rPr lang="en-CA" sz="3600" dirty="0" err="1">
                <a:solidFill>
                  <a:schemeClr val="bg1"/>
                </a:solidFill>
              </a:rPr>
              <a:t>fue</a:t>
            </a:r>
            <a:r>
              <a:rPr lang="en-CA" sz="3600" dirty="0">
                <a:solidFill>
                  <a:schemeClr val="bg1"/>
                </a:solidFill>
              </a:rPr>
              <a:t> claro?</a:t>
            </a:r>
          </a:p>
          <a:p>
            <a:r>
              <a:rPr lang="en-CA" sz="3600" dirty="0">
                <a:solidFill>
                  <a:schemeClr val="bg1"/>
                </a:solidFill>
              </a:rPr>
              <a:t>Hay algo que no </a:t>
            </a:r>
            <a:r>
              <a:rPr lang="en-CA" sz="3600" dirty="0" err="1">
                <a:solidFill>
                  <a:schemeClr val="bg1"/>
                </a:solidFill>
              </a:rPr>
              <a:t>entiendan</a:t>
            </a:r>
            <a:r>
              <a:rPr lang="en-CA" sz="3600" dirty="0">
                <a:solidFill>
                  <a:schemeClr val="bg1"/>
                </a:solidFill>
              </a:rPr>
              <a:t>?</a:t>
            </a:r>
          </a:p>
          <a:p>
            <a:endParaRPr lang="en-CA" sz="3600" dirty="0">
              <a:solidFill>
                <a:schemeClr val="bg1"/>
              </a:solidFill>
            </a:endParaRPr>
          </a:p>
          <a:p>
            <a:r>
              <a:rPr lang="en-CA" sz="3600" dirty="0">
                <a:solidFill>
                  <a:schemeClr val="bg1"/>
                </a:solidFill>
              </a:rPr>
              <a:t>¿</a:t>
            </a:r>
            <a:r>
              <a:rPr lang="en-CA" sz="3600" dirty="0" err="1">
                <a:solidFill>
                  <a:schemeClr val="bg1"/>
                </a:solidFill>
              </a:rPr>
              <a:t>Estas</a:t>
            </a:r>
            <a:r>
              <a:rPr lang="en-CA" sz="3600" dirty="0">
                <a:solidFill>
                  <a:schemeClr val="bg1"/>
                </a:solidFill>
              </a:rPr>
              <a:t> </a:t>
            </a:r>
            <a:r>
              <a:rPr lang="en-CA" sz="3600" dirty="0" err="1">
                <a:solidFill>
                  <a:schemeClr val="bg1"/>
                </a:solidFill>
              </a:rPr>
              <a:t>dispuesto</a:t>
            </a:r>
            <a:r>
              <a:rPr lang="en-CA" sz="3600" dirty="0">
                <a:solidFill>
                  <a:schemeClr val="bg1"/>
                </a:solidFill>
              </a:rPr>
              <a:t> a </a:t>
            </a:r>
            <a:r>
              <a:rPr lang="en-CA" sz="3600" dirty="0" err="1">
                <a:solidFill>
                  <a:schemeClr val="bg1"/>
                </a:solidFill>
              </a:rPr>
              <a:t>aceptar</a:t>
            </a:r>
            <a:r>
              <a:rPr lang="en-CA" sz="3600" dirty="0">
                <a:solidFill>
                  <a:schemeClr val="bg1"/>
                </a:solidFill>
              </a:rPr>
              <a:t> a Jesús </a:t>
            </a:r>
            <a:r>
              <a:rPr lang="en-CA" sz="3600" dirty="0" err="1">
                <a:solidFill>
                  <a:schemeClr val="bg1"/>
                </a:solidFill>
              </a:rPr>
              <a:t>como</a:t>
            </a:r>
            <a:r>
              <a:rPr lang="en-CA" sz="3600" dirty="0">
                <a:solidFill>
                  <a:schemeClr val="bg1"/>
                </a:solidFill>
              </a:rPr>
              <a:t> </a:t>
            </a:r>
            <a:r>
              <a:rPr lang="en-CA" sz="3600" dirty="0" err="1">
                <a:solidFill>
                  <a:schemeClr val="bg1"/>
                </a:solidFill>
              </a:rPr>
              <a:t>tu</a:t>
            </a:r>
            <a:r>
              <a:rPr lang="en-CA" sz="3600" dirty="0">
                <a:solidFill>
                  <a:schemeClr val="bg1"/>
                </a:solidFill>
              </a:rPr>
              <a:t> Salvador?</a:t>
            </a:r>
          </a:p>
          <a:p>
            <a:endParaRPr lang="en-CA" sz="3600" dirty="0">
              <a:solidFill>
                <a:schemeClr val="bg1"/>
              </a:solidFill>
            </a:endParaRPr>
          </a:p>
          <a:p>
            <a:r>
              <a:rPr lang="en-CA" sz="3600" dirty="0" err="1">
                <a:solidFill>
                  <a:schemeClr val="bg1"/>
                </a:solidFill>
              </a:rPr>
              <a:t>Estas</a:t>
            </a:r>
            <a:r>
              <a:rPr lang="en-CA" sz="3600" dirty="0">
                <a:solidFill>
                  <a:schemeClr val="bg1"/>
                </a:solidFill>
              </a:rPr>
              <a:t> </a:t>
            </a:r>
            <a:r>
              <a:rPr lang="en-CA" sz="3600" dirty="0" err="1">
                <a:solidFill>
                  <a:schemeClr val="bg1"/>
                </a:solidFill>
              </a:rPr>
              <a:t>dispuesto</a:t>
            </a:r>
            <a:r>
              <a:rPr lang="en-CA" sz="3600" dirty="0">
                <a:solidFill>
                  <a:schemeClr val="bg1"/>
                </a:solidFill>
              </a:rPr>
              <a:t> a </a:t>
            </a:r>
            <a:r>
              <a:rPr lang="en-CA" sz="3600" dirty="0" err="1">
                <a:solidFill>
                  <a:schemeClr val="bg1"/>
                </a:solidFill>
              </a:rPr>
              <a:t>continuar</a:t>
            </a:r>
            <a:r>
              <a:rPr lang="en-CA" sz="3600" dirty="0">
                <a:solidFill>
                  <a:schemeClr val="bg1"/>
                </a:solidFill>
              </a:rPr>
              <a:t> </a:t>
            </a:r>
            <a:r>
              <a:rPr lang="en-CA" sz="3600" dirty="0" err="1">
                <a:solidFill>
                  <a:schemeClr val="bg1"/>
                </a:solidFill>
              </a:rPr>
              <a:t>caminando</a:t>
            </a:r>
            <a:r>
              <a:rPr lang="en-CA" sz="3600" dirty="0">
                <a:solidFill>
                  <a:schemeClr val="bg1"/>
                </a:solidFill>
              </a:rPr>
              <a:t> con </a:t>
            </a:r>
            <a:r>
              <a:rPr lang="en-CA" sz="3600" dirty="0" err="1">
                <a:solidFill>
                  <a:schemeClr val="bg1"/>
                </a:solidFill>
              </a:rPr>
              <a:t>él</a:t>
            </a:r>
            <a:r>
              <a:rPr lang="en-CA" sz="3600" dirty="0">
                <a:solidFill>
                  <a:schemeClr val="bg1"/>
                </a:solidFill>
              </a:rPr>
              <a:t> hasta que </a:t>
            </a:r>
            <a:r>
              <a:rPr lang="en-CA" sz="3600" dirty="0" err="1">
                <a:solidFill>
                  <a:schemeClr val="bg1"/>
                </a:solidFill>
              </a:rPr>
              <a:t>regrese</a:t>
            </a:r>
            <a:r>
              <a:rPr lang="en-CA" sz="3600" dirty="0">
                <a:solidFill>
                  <a:schemeClr val="bg1"/>
                </a:solidFill>
              </a:rPr>
              <a:t> a </a:t>
            </a:r>
            <a:r>
              <a:rPr lang="en-CA" sz="3600" dirty="0" err="1">
                <a:solidFill>
                  <a:schemeClr val="bg1"/>
                </a:solidFill>
              </a:rPr>
              <a:t>esta</a:t>
            </a:r>
            <a:r>
              <a:rPr lang="en-CA" sz="3600" dirty="0">
                <a:solidFill>
                  <a:schemeClr val="bg1"/>
                </a:solidFill>
              </a:rPr>
              <a:t> tierra por </a:t>
            </a:r>
            <a:r>
              <a:rPr lang="en-CA" sz="3600" dirty="0" err="1">
                <a:solidFill>
                  <a:schemeClr val="bg1"/>
                </a:solidFill>
              </a:rPr>
              <a:t>su</a:t>
            </a:r>
            <a:r>
              <a:rPr lang="en-CA" sz="3600" dirty="0">
                <a:solidFill>
                  <a:schemeClr val="bg1"/>
                </a:solidFill>
              </a:rPr>
              <a:t> pueblo?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G07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28625" y="285750"/>
            <a:ext cx="291923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4400" dirty="0" err="1">
                <a:solidFill>
                  <a:srgbClr val="FF0000"/>
                </a:solidFill>
              </a:rPr>
              <a:t>Repárate</a:t>
            </a:r>
            <a:r>
              <a:rPr lang="en-CA" sz="4400" dirty="0">
                <a:solidFill>
                  <a:srgbClr val="FF0000"/>
                </a:solidFill>
              </a:rPr>
              <a:t>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G-EAS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pPr eaLnBrk="1" hangingPunct="1">
              <a:defRPr/>
            </a:pPr>
            <a:r>
              <a:rPr lang="en-CA" dirty="0">
                <a:solidFill>
                  <a:schemeClr val="bg1"/>
                </a:solidFill>
              </a:rPr>
              <a:t>La biblia dice que Dios es amor: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063" y="1714500"/>
            <a:ext cx="7929562" cy="212365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CA" sz="4400" dirty="0"/>
              <a:t>El que no ama no a </a:t>
            </a:r>
            <a:r>
              <a:rPr lang="en-CA" sz="4400" dirty="0" err="1"/>
              <a:t>conocido</a:t>
            </a:r>
            <a:r>
              <a:rPr lang="en-CA" sz="4400" dirty="0"/>
              <a:t> a Dios </a:t>
            </a:r>
            <a:r>
              <a:rPr lang="en-CA" sz="4400" dirty="0" err="1"/>
              <a:t>porque</a:t>
            </a:r>
            <a:r>
              <a:rPr lang="en-CA" sz="4400" dirty="0"/>
              <a:t> Dios es amor. </a:t>
            </a:r>
            <a:r>
              <a:rPr lang="en-CA" sz="4400" u="sng" dirty="0"/>
              <a:t>1Juan 4:8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63" y="3714750"/>
            <a:ext cx="7929562" cy="2800767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CA" sz="4400" dirty="0"/>
              <a:t>Y </a:t>
            </a:r>
            <a:r>
              <a:rPr lang="en-CA" sz="4400" dirty="0" err="1"/>
              <a:t>hemos</a:t>
            </a:r>
            <a:r>
              <a:rPr lang="en-CA" sz="4400" dirty="0"/>
              <a:t> </a:t>
            </a:r>
            <a:r>
              <a:rPr lang="en-CA" sz="4400" dirty="0" err="1"/>
              <a:t>conocido</a:t>
            </a:r>
            <a:r>
              <a:rPr lang="en-CA" sz="4400" dirty="0"/>
              <a:t> y </a:t>
            </a:r>
            <a:r>
              <a:rPr lang="en-CA" sz="4400" dirty="0" err="1"/>
              <a:t>creído</a:t>
            </a:r>
            <a:r>
              <a:rPr lang="en-CA" sz="4400" dirty="0"/>
              <a:t> el amor que Dios </a:t>
            </a:r>
            <a:r>
              <a:rPr lang="en-CA" sz="4400" dirty="0" err="1"/>
              <a:t>tiene</a:t>
            </a:r>
            <a:r>
              <a:rPr lang="en-CA" sz="4400" dirty="0"/>
              <a:t> por </a:t>
            </a:r>
            <a:r>
              <a:rPr lang="en-CA" sz="4400" dirty="0" err="1"/>
              <a:t>nosotros</a:t>
            </a:r>
            <a:r>
              <a:rPr lang="en-CA" sz="4400" dirty="0"/>
              <a:t>. Dios es amor. </a:t>
            </a:r>
          </a:p>
          <a:p>
            <a:pPr>
              <a:defRPr/>
            </a:pPr>
            <a:r>
              <a:rPr lang="en-CA" sz="4400" u="sng" dirty="0"/>
              <a:t>1John 4:16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S-BROW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313" y="500063"/>
            <a:ext cx="8929687" cy="4832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4400" dirty="0"/>
              <a:t>Para que Dios sea un Dios de amor, tiene que demostrar tres características principales:</a:t>
            </a:r>
          </a:p>
          <a:p>
            <a:pPr>
              <a:defRPr/>
            </a:pPr>
            <a:endParaRPr lang="en-CA" sz="4400" dirty="0"/>
          </a:p>
          <a:p>
            <a:pPr marL="742950" indent="-742950">
              <a:buFontTx/>
              <a:buAutoNum type="arabicPeriod"/>
              <a:defRPr/>
            </a:pPr>
            <a:r>
              <a:rPr lang="en-CA" sz="4400" dirty="0" err="1"/>
              <a:t>Perfección</a:t>
            </a:r>
            <a:endParaRPr lang="en-CA" sz="4400" dirty="0"/>
          </a:p>
          <a:p>
            <a:pPr marL="742950" indent="-742950">
              <a:buFontTx/>
              <a:buAutoNum type="arabicPeriod"/>
              <a:defRPr/>
            </a:pPr>
            <a:r>
              <a:rPr lang="en-CA" sz="4400" dirty="0"/>
              <a:t>Misericordia</a:t>
            </a:r>
          </a:p>
          <a:p>
            <a:pPr marL="742950" indent="-742950">
              <a:buFontTx/>
              <a:buAutoNum type="arabicPeriod"/>
              <a:defRPr/>
            </a:pPr>
            <a:r>
              <a:rPr lang="en-CA" sz="4400" dirty="0"/>
              <a:t>Justicia</a:t>
            </a:r>
            <a:endParaRPr lang="en-CA" sz="40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-BBERRY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80945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br>
              <a:rPr lang="es-ES" sz="4000" dirty="0"/>
            </a:br>
            <a:r>
              <a:rPr lang="es-ES" sz="4000" dirty="0"/>
              <a:t>La Biblia dice que Dios tiene los tres de estas características. </a:t>
            </a:r>
          </a:p>
          <a:p>
            <a:pPr>
              <a:defRPr/>
            </a:pPr>
            <a:endParaRPr lang="es-ES" sz="4000" dirty="0"/>
          </a:p>
          <a:p>
            <a:pPr>
              <a:defRPr/>
            </a:pPr>
            <a:r>
              <a:rPr lang="es-ES" sz="4000" dirty="0"/>
              <a:t>1. Perfección: Sed, pues vosotros perfectos como tu padre que está en el cielo es perfecto. Mateo 5:48</a:t>
            </a:r>
          </a:p>
          <a:p>
            <a:pPr>
              <a:defRPr/>
            </a:pPr>
            <a:endParaRPr lang="es-ES" sz="4000" dirty="0">
              <a:solidFill>
                <a:schemeClr val="bg1"/>
              </a:solidFill>
            </a:endParaRPr>
          </a:p>
          <a:p>
            <a:pPr>
              <a:defRPr/>
            </a:pPr>
            <a:endParaRPr lang="es-ES" sz="4000" dirty="0">
              <a:solidFill>
                <a:schemeClr val="bg1"/>
              </a:solidFill>
            </a:endParaRPr>
          </a:p>
          <a:p>
            <a:pPr>
              <a:defRPr/>
            </a:pPr>
            <a:endParaRPr lang="en-CA" sz="4000" dirty="0">
              <a:solidFill>
                <a:schemeClr val="bg1"/>
              </a:solidFill>
            </a:endParaRPr>
          </a:p>
          <a:p>
            <a:pPr>
              <a:defRPr/>
            </a:pPr>
            <a:endParaRPr lang="en-CA" sz="4000" dirty="0"/>
          </a:p>
          <a:p>
            <a:pPr marL="742950" indent="-742950">
              <a:defRPr/>
            </a:pPr>
            <a:endParaRPr lang="en-CA" sz="4000" dirty="0">
              <a:solidFill>
                <a:schemeClr val="bg1">
                  <a:lumMod val="95000"/>
                </a:schemeClr>
              </a:solidFill>
            </a:endParaRPr>
          </a:p>
          <a:p>
            <a:pPr marL="742950" indent="-742950">
              <a:defRPr/>
            </a:pPr>
            <a:endParaRPr lang="en-CA" sz="4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pull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-BROWN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44" y="305068"/>
            <a:ext cx="885831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defRPr/>
            </a:pPr>
            <a:r>
              <a:rPr lang="en-CA" sz="4000" dirty="0">
                <a:solidFill>
                  <a:schemeClr val="bg1"/>
                </a:solidFill>
              </a:rPr>
              <a:t>2. Misericordia: </a:t>
            </a:r>
            <a:r>
              <a:rPr lang="en-CA" sz="4000" dirty="0" err="1">
                <a:solidFill>
                  <a:schemeClr val="bg1"/>
                </a:solidFill>
              </a:rPr>
              <a:t>Salmos</a:t>
            </a:r>
            <a:r>
              <a:rPr lang="en-CA" sz="4000" dirty="0">
                <a:solidFill>
                  <a:schemeClr val="bg1"/>
                </a:solidFill>
              </a:rPr>
              <a:t> 86:15</a:t>
            </a:r>
          </a:p>
          <a:p>
            <a:pPr marL="742950" indent="-742950" algn="just">
              <a:defRPr/>
            </a:pPr>
            <a:r>
              <a:rPr lang="en-CA" sz="4000" dirty="0">
                <a:solidFill>
                  <a:schemeClr val="bg1"/>
                </a:solidFill>
              </a:rPr>
              <a:t>Pero </a:t>
            </a:r>
            <a:r>
              <a:rPr lang="en-CA" sz="4000" dirty="0" err="1">
                <a:solidFill>
                  <a:schemeClr val="bg1"/>
                </a:solidFill>
              </a:rPr>
              <a:t>tu</a:t>
            </a:r>
            <a:r>
              <a:rPr lang="en-CA" sz="4000" dirty="0">
                <a:solidFill>
                  <a:schemeClr val="bg1"/>
                </a:solidFill>
              </a:rPr>
              <a:t>, oh </a:t>
            </a:r>
            <a:r>
              <a:rPr lang="en-CA" sz="4000" dirty="0" err="1">
                <a:solidFill>
                  <a:schemeClr val="bg1"/>
                </a:solidFill>
              </a:rPr>
              <a:t>Señor</a:t>
            </a:r>
            <a:r>
              <a:rPr lang="en-CA" sz="4000" dirty="0">
                <a:solidFill>
                  <a:schemeClr val="bg1"/>
                </a:solidFill>
              </a:rPr>
              <a:t> </a:t>
            </a:r>
            <a:r>
              <a:rPr lang="en-CA" sz="4000" dirty="0" err="1">
                <a:solidFill>
                  <a:schemeClr val="bg1"/>
                </a:solidFill>
              </a:rPr>
              <a:t>eres</a:t>
            </a:r>
            <a:r>
              <a:rPr lang="en-CA" sz="4000" dirty="0">
                <a:solidFill>
                  <a:schemeClr val="bg1"/>
                </a:solidFill>
              </a:rPr>
              <a:t> un Dios </a:t>
            </a:r>
            <a:r>
              <a:rPr lang="en-CA" sz="4000" dirty="0" err="1">
                <a:solidFill>
                  <a:schemeClr val="bg1"/>
                </a:solidFill>
              </a:rPr>
              <a:t>lleno</a:t>
            </a:r>
            <a:r>
              <a:rPr lang="en-CA" sz="4000" dirty="0">
                <a:solidFill>
                  <a:schemeClr val="bg1"/>
                </a:solidFill>
              </a:rPr>
              <a:t> de compassion y </a:t>
            </a:r>
            <a:r>
              <a:rPr lang="en-CA" sz="4000" dirty="0" err="1">
                <a:solidFill>
                  <a:schemeClr val="bg1"/>
                </a:solidFill>
              </a:rPr>
              <a:t>misericordioso</a:t>
            </a:r>
            <a:r>
              <a:rPr lang="en-CA" sz="4000" dirty="0">
                <a:solidFill>
                  <a:schemeClr val="bg1"/>
                </a:solidFill>
              </a:rPr>
              <a:t>, </a:t>
            </a:r>
            <a:r>
              <a:rPr lang="en-CA" sz="4000" dirty="0" err="1">
                <a:solidFill>
                  <a:schemeClr val="bg1"/>
                </a:solidFill>
              </a:rPr>
              <a:t>paciente</a:t>
            </a:r>
            <a:r>
              <a:rPr lang="en-CA" sz="4000" dirty="0">
                <a:solidFill>
                  <a:schemeClr val="bg1"/>
                </a:solidFill>
              </a:rPr>
              <a:t> y </a:t>
            </a:r>
            <a:r>
              <a:rPr lang="en-CA" sz="4000" dirty="0" err="1">
                <a:solidFill>
                  <a:schemeClr val="bg1"/>
                </a:solidFill>
              </a:rPr>
              <a:t>abundante</a:t>
            </a:r>
            <a:r>
              <a:rPr lang="en-CA" sz="4000" dirty="0">
                <a:solidFill>
                  <a:schemeClr val="bg1"/>
                </a:solidFill>
              </a:rPr>
              <a:t> </a:t>
            </a:r>
            <a:r>
              <a:rPr lang="en-CA" sz="4000" dirty="0" err="1">
                <a:solidFill>
                  <a:schemeClr val="bg1"/>
                </a:solidFill>
              </a:rPr>
              <a:t>en</a:t>
            </a:r>
            <a:r>
              <a:rPr lang="en-CA" sz="4000" dirty="0">
                <a:solidFill>
                  <a:schemeClr val="bg1"/>
                </a:solidFill>
              </a:rPr>
              <a:t> misericordia y </a:t>
            </a:r>
            <a:r>
              <a:rPr lang="en-CA" sz="4000" dirty="0" err="1">
                <a:solidFill>
                  <a:schemeClr val="bg1"/>
                </a:solidFill>
              </a:rPr>
              <a:t>verdad</a:t>
            </a:r>
            <a:r>
              <a:rPr lang="en-CA" sz="4000" dirty="0">
                <a:solidFill>
                  <a:schemeClr val="bg1"/>
                </a:solidFill>
              </a:rPr>
              <a:t>.</a:t>
            </a:r>
          </a:p>
          <a:p>
            <a:pPr marL="742950" indent="-742950" algn="just">
              <a:defRPr/>
            </a:pPr>
            <a:r>
              <a:rPr lang="es-ES" sz="4000" dirty="0"/>
              <a:t>Sal 136: 2,3 Oh, den gracias a la Dios de los dioses: porque su misericordia perdura por siempre. Da gracias al Señor de señores: porque su misericordia es eterna.</a:t>
            </a:r>
            <a:endParaRPr lang="en-CA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5008</TotalTime>
  <Words>2498</Words>
  <Application>Microsoft Office PowerPoint</Application>
  <PresentationFormat>On-screen Show (4:3)</PresentationFormat>
  <Paragraphs>164</Paragraphs>
  <Slides>51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Google Sans</vt:lpstr>
      <vt:lpstr>system-ui</vt:lpstr>
      <vt:lpstr>Office Theme</vt:lpstr>
      <vt:lpstr>THE GOSPEL PRESENTATION</vt:lpstr>
      <vt:lpstr>PowerPoint Presentation</vt:lpstr>
      <vt:lpstr> </vt:lpstr>
      <vt:lpstr>PowerPoint Presentation</vt:lpstr>
      <vt:lpstr>THE GOSPEL PRESENTATION</vt:lpstr>
      <vt:lpstr>La biblia dice que Dios es amor: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Deftones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GOSPEL PRESENTATION</dc:title>
  <dc:creator>RonH</dc:creator>
  <cp:lastModifiedBy>Ron Henderson</cp:lastModifiedBy>
  <cp:revision>196</cp:revision>
  <dcterms:created xsi:type="dcterms:W3CDTF">2007-04-27T01:17:17Z</dcterms:created>
  <dcterms:modified xsi:type="dcterms:W3CDTF">2021-02-02T04:46:24Z</dcterms:modified>
</cp:coreProperties>
</file>